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82" r:id="rId4"/>
  </p:sldMasterIdLst>
  <p:notesMasterIdLst>
    <p:notesMasterId r:id="rId46"/>
  </p:notesMasterIdLst>
  <p:handoutMasterIdLst>
    <p:handoutMasterId r:id="rId47"/>
  </p:handoutMasterIdLst>
  <p:sldIdLst>
    <p:sldId id="327" r:id="rId5"/>
    <p:sldId id="330" r:id="rId6"/>
    <p:sldId id="331" r:id="rId7"/>
    <p:sldId id="332" r:id="rId8"/>
    <p:sldId id="298" r:id="rId9"/>
    <p:sldId id="262" r:id="rId10"/>
    <p:sldId id="263" r:id="rId11"/>
    <p:sldId id="299" r:id="rId12"/>
    <p:sldId id="302" r:id="rId13"/>
    <p:sldId id="264" r:id="rId14"/>
    <p:sldId id="266" r:id="rId15"/>
    <p:sldId id="265" r:id="rId16"/>
    <p:sldId id="276" r:id="rId17"/>
    <p:sldId id="293" r:id="rId18"/>
    <p:sldId id="277" r:id="rId19"/>
    <p:sldId id="284" r:id="rId20"/>
    <p:sldId id="269" r:id="rId21"/>
    <p:sldId id="304" r:id="rId22"/>
    <p:sldId id="305" r:id="rId23"/>
    <p:sldId id="307" r:id="rId24"/>
    <p:sldId id="306" r:id="rId25"/>
    <p:sldId id="333" r:id="rId26"/>
    <p:sldId id="334" r:id="rId27"/>
    <p:sldId id="309" r:id="rId28"/>
    <p:sldId id="310" r:id="rId29"/>
    <p:sldId id="311" r:id="rId30"/>
    <p:sldId id="312" r:id="rId31"/>
    <p:sldId id="314" r:id="rId32"/>
    <p:sldId id="335" r:id="rId33"/>
    <p:sldId id="315" r:id="rId34"/>
    <p:sldId id="316" r:id="rId35"/>
    <p:sldId id="336" r:id="rId36"/>
    <p:sldId id="294" r:id="rId37"/>
    <p:sldId id="296" r:id="rId38"/>
    <p:sldId id="318" r:id="rId39"/>
    <p:sldId id="319" r:id="rId40"/>
    <p:sldId id="288" r:id="rId41"/>
    <p:sldId id="289" r:id="rId42"/>
    <p:sldId id="320" r:id="rId43"/>
    <p:sldId id="274" r:id="rId44"/>
    <p:sldId id="329" r:id="rId45"/>
  </p:sldIdLst>
  <p:sldSz cx="12192000" cy="6858000"/>
  <p:notesSz cx="6858000" cy="18573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ose Malcolm" initials="RM" lastIdx="1" clrIdx="0">
    <p:extLst>
      <p:ext uri="{19B8F6BF-5375-455C-9EA6-DF929625EA0E}">
        <p15:presenceInfo xmlns:p15="http://schemas.microsoft.com/office/powerpoint/2012/main" userId="Rose Malcolm" providerId="None"/>
      </p:ext>
    </p:extLst>
  </p:cmAuthor>
  <p:cmAuthor id="2" name="Rose Malcolm" initials="RM [2]" lastIdx="7" clrIdx="1">
    <p:extLst>
      <p:ext uri="{19B8F6BF-5375-455C-9EA6-DF929625EA0E}">
        <p15:presenceInfo xmlns:p15="http://schemas.microsoft.com/office/powerpoint/2012/main" userId="17c9fa32013483c0" providerId="Windows Live"/>
      </p:ext>
    </p:extLst>
  </p:cmAuthor>
  <p:cmAuthor id="3" name="Ramesh Sannareddy" initials="RS" lastIdx="7" clrIdx="2">
    <p:extLst>
      <p:ext uri="{19B8F6BF-5375-455C-9EA6-DF929625EA0E}">
        <p15:presenceInfo xmlns:p15="http://schemas.microsoft.com/office/powerpoint/2012/main" userId="YZ5PSXVD06EfD4/04RF+4IpszM4ZmL7FtUZDJf4jPLA=" providerId="None"/>
      </p:ext>
    </p:extLst>
  </p:cmAuthor>
  <p:cmAuthor id="4" name="UPKAR LIDDER" initials="UL" lastIdx="2" clrIdx="3"/>
  <p:cmAuthor id="5" name="Leon Katsnelson" initials="LK" lastIdx="21" clrIdx="4">
    <p:extLst>
      <p:ext uri="{19B8F6BF-5375-455C-9EA6-DF929625EA0E}">
        <p15:presenceInfo xmlns:p15="http://schemas.microsoft.com/office/powerpoint/2012/main" userId="S::leon@ca.ibm.com::68697268-d1ba-4c91-8538-7f4d439d4f70" providerId="AD"/>
      </p:ext>
    </p:extLst>
  </p:cmAuthor>
  <p:cmAuthor id="6" name="YAN LUO" initials="YL" lastIdx="1"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B49CB"/>
    <a:srgbClr val="1C7DDB"/>
    <a:srgbClr val="F2F4F8"/>
    <a:srgbClr val="121619"/>
    <a:srgbClr val="F2F2F2"/>
    <a:srgbClr val="145579"/>
    <a:srgbClr val="3A6483"/>
    <a:srgbClr val="204E79"/>
    <a:srgbClr val="005493"/>
    <a:srgbClr val="F8F9FA"/>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48C9EB8-3540-3DFA-9212-535EE18E0E11}" v="77" dt="2021-07-12T20:33:42.116"/>
    <p1510:client id="{10340FDF-B15C-4CFF-B487-146F9B98A252}" v="28" dt="2021-08-10T21:47:37.589"/>
    <p1510:client id="{3BA0D230-C853-4667-83F9-D85E65BD4B24}" v="2" dt="2021-08-19T16:32:24.566"/>
    <p1510:client id="{5A0AAAB8-49A6-F942-A54D-C6F3E5FF3A63}" v="89" dt="2021-07-13T17:54:45.232"/>
    <p1510:client id="{76DF6DB8-F2E5-6C48-9ABE-786D868B0110}" v="955" dt="2021-07-13T17:56:41.616"/>
    <p1510:client id="{7FB42E05-DEC9-4126-B474-47B35F363E13}" v="30" dt="2021-07-12T20:25:12.855"/>
    <p1510:client id="{82D0390A-222A-332D-F9F9-70D15093EB60}" v="22" dt="2021-07-13T17:51:30.429"/>
    <p1510:client id="{86B35720-4193-446F-B2D5-9AD9984A55EF}" v="513" dt="2021-08-19T14:59:06.521"/>
    <p1510:client id="{998F4E3E-1A76-4A6B-98B6-08752F3768B3}" v="4" dt="2021-08-10T21:41:11.021"/>
    <p1510:client id="{9F30A1D2-6717-426C-A658-3A50309723ED}" v="4" dt="2021-08-10T21:42:35.526"/>
    <p1510:client id="{B63C8988-E1D3-4A52-8229-FA8C5EBD2ECD}" v="357" dt="2021-08-19T14:01:44.876"/>
    <p1510:client id="{C083896D-BE66-E85C-897C-A6AD0DF65F8C}" v="2226" dt="2021-07-13T17:34:38.142"/>
    <p1510:client id="{CC69BAD0-B878-4D5F-9EDC-F1CFB63E14B5}" v="190" dt="2021-08-18T18:06:57.811"/>
  </p1510:revLst>
</p1510:revInfo>
</file>

<file path=ppt/tableStyles.xml><?xml version="1.0" encoding="utf-8"?>
<a:tblStyleLst xmlns:a="http://schemas.openxmlformats.org/drawingml/2006/main" def="{5C22544A-7EE6-4342-B048-85BDC9FD1C3A}">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0815"/>
    <p:restoredTop sz="85169"/>
  </p:normalViewPr>
  <p:slideViewPr>
    <p:cSldViewPr snapToGrid="0" snapToObjects="1">
      <p:cViewPr varScale="1">
        <p:scale>
          <a:sx n="56" d="100"/>
          <a:sy n="56" d="100"/>
        </p:scale>
        <p:origin x="1228" y="44"/>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handoutMaster" Target="handoutMasters/handoutMaster1.xml"/><Relationship Id="rId50" Type="http://schemas.openxmlformats.org/officeDocument/2006/relationships/viewProps" Target="viewProp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microsoft.com/office/2016/11/relationships/changesInfo" Target="changesInfos/changesInfo1.xml"/><Relationship Id="rId5" Type="http://schemas.openxmlformats.org/officeDocument/2006/relationships/slide" Target="slides/slide1.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commentAuthors" Target="commentAuthors.xml"/><Relationship Id="rId8" Type="http://schemas.openxmlformats.org/officeDocument/2006/relationships/slide" Target="slides/slide4.xml"/><Relationship Id="rId51" Type="http://schemas.openxmlformats.org/officeDocument/2006/relationships/theme" Target="theme/theme1.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notesMaster" Target="notesMasters/notesMaster1.xml"/><Relationship Id="rId20" Type="http://schemas.openxmlformats.org/officeDocument/2006/relationships/slide" Target="slides/slide16.xml"/><Relationship Id="rId41" Type="http://schemas.openxmlformats.org/officeDocument/2006/relationships/slide" Target="slides/slide37.xml"/><Relationship Id="rId54" Type="http://schemas.microsoft.com/office/2015/10/relationships/revisionInfo" Target="revisionInfo.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presProps" Target="pres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nnaasgaraly@ibm.com" clId="Web-{CC69BAD0-B878-4D5F-9EDC-F1CFB63E14B5}"/>
    <pc:docChg chg="modSld">
      <pc:chgData name="annaasgaraly@ibm.com" userId="" providerId="" clId="Web-{CC69BAD0-B878-4D5F-9EDC-F1CFB63E14B5}" dt="2021-08-18T18:06:57.811" v="102"/>
      <pc:docMkLst>
        <pc:docMk/>
      </pc:docMkLst>
      <pc:sldChg chg="modSp mod setBg">
        <pc:chgData name="annaasgaraly@ibm.com" userId="" providerId="" clId="Web-{CC69BAD0-B878-4D5F-9EDC-F1CFB63E14B5}" dt="2021-08-18T18:06:06.057" v="76"/>
        <pc:sldMkLst>
          <pc:docMk/>
          <pc:sldMk cId="1553432724" sldId="262"/>
        </pc:sldMkLst>
        <pc:spChg chg="mod">
          <ac:chgData name="annaasgaraly@ibm.com" userId="" providerId="" clId="Web-{CC69BAD0-B878-4D5F-9EDC-F1CFB63E14B5}" dt="2021-08-18T18:01:46.694" v="21" actId="20577"/>
          <ac:spMkLst>
            <pc:docMk/>
            <pc:sldMk cId="1553432724" sldId="262"/>
            <ac:spMk id="7" creationId="{0BFEC426-B615-E549-83E5-140FD588BC64}"/>
          </ac:spMkLst>
        </pc:spChg>
        <pc:spChg chg="mod">
          <ac:chgData name="annaasgaraly@ibm.com" userId="" providerId="" clId="Web-{CC69BAD0-B878-4D5F-9EDC-F1CFB63E14B5}" dt="2021-08-18T18:01:43.726" v="19" actId="20577"/>
          <ac:spMkLst>
            <pc:docMk/>
            <pc:sldMk cId="1553432724" sldId="262"/>
            <ac:spMk id="13" creationId="{13C62649-0825-4926-8E2A-2EBCCFE00ECC}"/>
          </ac:spMkLst>
        </pc:spChg>
      </pc:sldChg>
      <pc:sldChg chg="modSp mod setBg">
        <pc:chgData name="annaasgaraly@ibm.com" userId="" providerId="" clId="Web-{CC69BAD0-B878-4D5F-9EDC-F1CFB63E14B5}" dt="2021-08-18T18:06:03.604" v="66"/>
        <pc:sldMkLst>
          <pc:docMk/>
          <pc:sldMk cId="3288665831" sldId="263"/>
        </pc:sldMkLst>
        <pc:spChg chg="mod">
          <ac:chgData name="annaasgaraly@ibm.com" userId="" providerId="" clId="Web-{CC69BAD0-B878-4D5F-9EDC-F1CFB63E14B5}" dt="2021-08-18T18:01:49.617" v="22" actId="20577"/>
          <ac:spMkLst>
            <pc:docMk/>
            <pc:sldMk cId="3288665831" sldId="263"/>
            <ac:spMk id="12" creationId="{D77AC1D2-8B41-4A7A-88CF-41E6B7D8C98D}"/>
          </ac:spMkLst>
        </pc:spChg>
      </pc:sldChg>
      <pc:sldChg chg="modSp mod setBg">
        <pc:chgData name="annaasgaraly@ibm.com" userId="" providerId="" clId="Web-{CC69BAD0-B878-4D5F-9EDC-F1CFB63E14B5}" dt="2021-08-18T18:06:04.338" v="69"/>
        <pc:sldMkLst>
          <pc:docMk/>
          <pc:sldMk cId="2987552906" sldId="264"/>
        </pc:sldMkLst>
        <pc:spChg chg="mod">
          <ac:chgData name="annaasgaraly@ibm.com" userId="" providerId="" clId="Web-{CC69BAD0-B878-4D5F-9EDC-F1CFB63E14B5}" dt="2021-08-18T18:02:01.914" v="25" actId="20577"/>
          <ac:spMkLst>
            <pc:docMk/>
            <pc:sldMk cId="2987552906" sldId="264"/>
            <ac:spMk id="8" creationId="{2A665A13-3129-46DF-B847-F273F3E96BE6}"/>
          </ac:spMkLst>
        </pc:spChg>
      </pc:sldChg>
      <pc:sldChg chg="modSp mod setBg">
        <pc:chgData name="annaasgaraly@ibm.com" userId="" providerId="" clId="Web-{CC69BAD0-B878-4D5F-9EDC-F1CFB63E14B5}" dt="2021-08-18T18:06:04.807" v="71"/>
        <pc:sldMkLst>
          <pc:docMk/>
          <pc:sldMk cId="1578726356" sldId="265"/>
        </pc:sldMkLst>
        <pc:spChg chg="mod">
          <ac:chgData name="annaasgaraly@ibm.com" userId="" providerId="" clId="Web-{CC69BAD0-B878-4D5F-9EDC-F1CFB63E14B5}" dt="2021-08-18T18:02:09.180" v="27" actId="20577"/>
          <ac:spMkLst>
            <pc:docMk/>
            <pc:sldMk cId="1578726356" sldId="265"/>
            <ac:spMk id="3" creationId="{32405FDA-CB27-4506-BA80-B7DD00CB25C5}"/>
          </ac:spMkLst>
        </pc:spChg>
      </pc:sldChg>
      <pc:sldChg chg="modSp mod setBg">
        <pc:chgData name="annaasgaraly@ibm.com" userId="" providerId="" clId="Web-{CC69BAD0-B878-4D5F-9EDC-F1CFB63E14B5}" dt="2021-08-18T18:06:04.573" v="70"/>
        <pc:sldMkLst>
          <pc:docMk/>
          <pc:sldMk cId="779971636" sldId="266"/>
        </pc:sldMkLst>
        <pc:spChg chg="mod">
          <ac:chgData name="annaasgaraly@ibm.com" userId="" providerId="" clId="Web-{CC69BAD0-B878-4D5F-9EDC-F1CFB63E14B5}" dt="2021-08-18T18:02:05.805" v="26" actId="20577"/>
          <ac:spMkLst>
            <pc:docMk/>
            <pc:sldMk cId="779971636" sldId="266"/>
            <ac:spMk id="3" creationId="{D9E97D81-A978-4758-8A93-47C19B104075}"/>
          </ac:spMkLst>
        </pc:spChg>
      </pc:sldChg>
      <pc:sldChg chg="modSp mod setBg">
        <pc:chgData name="annaasgaraly@ibm.com" userId="" providerId="" clId="Web-{CC69BAD0-B878-4D5F-9EDC-F1CFB63E14B5}" dt="2021-08-18T18:06:17.246" v="82"/>
        <pc:sldMkLst>
          <pc:docMk/>
          <pc:sldMk cId="3865605948" sldId="269"/>
        </pc:sldMkLst>
        <pc:spChg chg="mod">
          <ac:chgData name="annaasgaraly@ibm.com" userId="" providerId="" clId="Web-{CC69BAD0-B878-4D5F-9EDC-F1CFB63E14B5}" dt="2021-08-18T18:02:27.041" v="32" actId="20577"/>
          <ac:spMkLst>
            <pc:docMk/>
            <pc:sldMk cId="3865605948" sldId="269"/>
            <ac:spMk id="4" creationId="{54F4FCC5-6E7E-4FF0-BE45-680EEC392C9F}"/>
          </ac:spMkLst>
        </pc:spChg>
      </pc:sldChg>
      <pc:sldChg chg="modSp mod setBg">
        <pc:chgData name="annaasgaraly@ibm.com" userId="" providerId="" clId="Web-{CC69BAD0-B878-4D5F-9EDC-F1CFB63E14B5}" dt="2021-08-18T18:06:32.169" v="92"/>
        <pc:sldMkLst>
          <pc:docMk/>
          <pc:sldMk cId="2727850971" sldId="270"/>
        </pc:sldMkLst>
        <pc:spChg chg="mod">
          <ac:chgData name="annaasgaraly@ibm.com" userId="" providerId="" clId="Web-{CC69BAD0-B878-4D5F-9EDC-F1CFB63E14B5}" dt="2021-08-18T18:02:51.855" v="38" actId="20577"/>
          <ac:spMkLst>
            <pc:docMk/>
            <pc:sldMk cId="2727850971" sldId="270"/>
            <ac:spMk id="3" creationId="{86E60219-AE1B-47B6-9A1D-F2865D04BE52}"/>
          </ac:spMkLst>
        </pc:spChg>
      </pc:sldChg>
      <pc:sldChg chg="modSp mod setBg">
        <pc:chgData name="annaasgaraly@ibm.com" userId="" providerId="" clId="Web-{CC69BAD0-B878-4D5F-9EDC-F1CFB63E14B5}" dt="2021-08-18T18:06:57.358" v="100"/>
        <pc:sldMkLst>
          <pc:docMk/>
          <pc:sldMk cId="1630123617" sldId="274"/>
        </pc:sldMkLst>
        <pc:spChg chg="mod">
          <ac:chgData name="annaasgaraly@ibm.com" userId="" providerId="" clId="Web-{CC69BAD0-B878-4D5F-9EDC-F1CFB63E14B5}" dt="2021-08-18T18:04:11.221" v="58" actId="20577"/>
          <ac:spMkLst>
            <pc:docMk/>
            <pc:sldMk cId="1630123617" sldId="274"/>
            <ac:spMk id="9" creationId="{FB98079A-48C6-4E10-8AB1-B940BD1E42DF}"/>
          </ac:spMkLst>
        </pc:spChg>
      </pc:sldChg>
      <pc:sldChg chg="modSp mod setBg">
        <pc:chgData name="annaasgaraly@ibm.com" userId="" providerId="" clId="Web-{CC69BAD0-B878-4D5F-9EDC-F1CFB63E14B5}" dt="2021-08-18T18:06:57.592" v="101"/>
        <pc:sldMkLst>
          <pc:docMk/>
          <pc:sldMk cId="3410008520" sldId="275"/>
        </pc:sldMkLst>
        <pc:spChg chg="mod">
          <ac:chgData name="annaasgaraly@ibm.com" userId="" providerId="" clId="Web-{CC69BAD0-B878-4D5F-9EDC-F1CFB63E14B5}" dt="2021-08-18T18:04:14.549" v="59" actId="20577"/>
          <ac:spMkLst>
            <pc:docMk/>
            <pc:sldMk cId="3410008520" sldId="275"/>
            <ac:spMk id="11" creationId="{60F8A56C-5EE1-4DBF-842D-C2A130AA680E}"/>
          </ac:spMkLst>
        </pc:spChg>
      </pc:sldChg>
      <pc:sldChg chg="modSp mod setBg">
        <pc:chgData name="annaasgaraly@ibm.com" userId="" providerId="" clId="Web-{CC69BAD0-B878-4D5F-9EDC-F1CFB63E14B5}" dt="2021-08-18T18:06:05.057" v="72"/>
        <pc:sldMkLst>
          <pc:docMk/>
          <pc:sldMk cId="148114319" sldId="276"/>
        </pc:sldMkLst>
        <pc:spChg chg="mod">
          <ac:chgData name="annaasgaraly@ibm.com" userId="" providerId="" clId="Web-{CC69BAD0-B878-4D5F-9EDC-F1CFB63E14B5}" dt="2021-08-18T18:02:12.915" v="28" actId="20577"/>
          <ac:spMkLst>
            <pc:docMk/>
            <pc:sldMk cId="148114319" sldId="276"/>
            <ac:spMk id="3" creationId="{B28946E4-5BEF-46F0-A56A-E7E85ACA148F}"/>
          </ac:spMkLst>
        </pc:spChg>
      </pc:sldChg>
      <pc:sldChg chg="modSp mod setBg">
        <pc:chgData name="annaasgaraly@ibm.com" userId="" providerId="" clId="Web-{CC69BAD0-B878-4D5F-9EDC-F1CFB63E14B5}" dt="2021-08-18T18:06:05.792" v="75"/>
        <pc:sldMkLst>
          <pc:docMk/>
          <pc:sldMk cId="321008965" sldId="277"/>
        </pc:sldMkLst>
        <pc:spChg chg="mod">
          <ac:chgData name="annaasgaraly@ibm.com" userId="" providerId="" clId="Web-{CC69BAD0-B878-4D5F-9EDC-F1CFB63E14B5}" dt="2021-08-18T18:02:23.244" v="31" actId="20577"/>
          <ac:spMkLst>
            <pc:docMk/>
            <pc:sldMk cId="321008965" sldId="277"/>
            <ac:spMk id="7" creationId="{330F9542-6794-4F57-BB45-868D94AD06B0}"/>
          </ac:spMkLst>
        </pc:spChg>
      </pc:sldChg>
      <pc:sldChg chg="mod setBg">
        <pc:chgData name="annaasgaraly@ibm.com" userId="" providerId="" clId="Web-{CC69BAD0-B878-4D5F-9EDC-F1CFB63E14B5}" dt="2021-08-18T17:50:32.723" v="3"/>
        <pc:sldMkLst>
          <pc:docMk/>
          <pc:sldMk cId="3181088097" sldId="278"/>
        </pc:sldMkLst>
      </pc:sldChg>
      <pc:sldChg chg="mod setBg">
        <pc:chgData name="annaasgaraly@ibm.com" userId="" providerId="" clId="Web-{CC69BAD0-B878-4D5F-9EDC-F1CFB63E14B5}" dt="2021-08-18T17:50:22.097" v="2"/>
        <pc:sldMkLst>
          <pc:docMk/>
          <pc:sldMk cId="178270660" sldId="284"/>
        </pc:sldMkLst>
      </pc:sldChg>
      <pc:sldChg chg="mod setBg">
        <pc:chgData name="annaasgaraly@ibm.com" userId="" providerId="" clId="Web-{CC69BAD0-B878-4D5F-9EDC-F1CFB63E14B5}" dt="2021-08-18T17:51:05.491" v="6"/>
        <pc:sldMkLst>
          <pc:docMk/>
          <pc:sldMk cId="1290394134" sldId="288"/>
        </pc:sldMkLst>
      </pc:sldChg>
      <pc:sldChg chg="modSp mod setBg">
        <pc:chgData name="annaasgaraly@ibm.com" userId="" providerId="" clId="Web-{CC69BAD0-B878-4D5F-9EDC-F1CFB63E14B5}" dt="2021-08-18T18:06:57.811" v="102"/>
        <pc:sldMkLst>
          <pc:docMk/>
          <pc:sldMk cId="2459446073" sldId="289"/>
        </pc:sldMkLst>
        <pc:spChg chg="mod">
          <ac:chgData name="annaasgaraly@ibm.com" userId="" providerId="" clId="Web-{CC69BAD0-B878-4D5F-9EDC-F1CFB63E14B5}" dt="2021-08-18T18:04:04.486" v="56" actId="20577"/>
          <ac:spMkLst>
            <pc:docMk/>
            <pc:sldMk cId="2459446073" sldId="289"/>
            <ac:spMk id="9" creationId="{B68D8986-45AC-4FB5-96E8-C45F9603EB5E}"/>
          </ac:spMkLst>
        </pc:spChg>
      </pc:sldChg>
      <pc:sldChg chg="modSp mod setBg">
        <pc:chgData name="annaasgaraly@ibm.com" userId="" providerId="" clId="Web-{CC69BAD0-B878-4D5F-9EDC-F1CFB63E14B5}" dt="2021-08-18T18:06:05.542" v="74"/>
        <pc:sldMkLst>
          <pc:docMk/>
          <pc:sldMk cId="1813711241" sldId="293"/>
        </pc:sldMkLst>
        <pc:spChg chg="mod">
          <ac:chgData name="annaasgaraly@ibm.com" userId="" providerId="" clId="Web-{CC69BAD0-B878-4D5F-9EDC-F1CFB63E14B5}" dt="2021-08-18T18:02:20.025" v="30" actId="20577"/>
          <ac:spMkLst>
            <pc:docMk/>
            <pc:sldMk cId="1813711241" sldId="293"/>
            <ac:spMk id="3" creationId="{FC857EDD-A3A7-434D-B8D5-401E872498DA}"/>
          </ac:spMkLst>
        </pc:spChg>
      </pc:sldChg>
      <pc:sldChg chg="mod setBg">
        <pc:chgData name="annaasgaraly@ibm.com" userId="" providerId="" clId="Web-{CC69BAD0-B878-4D5F-9EDC-F1CFB63E14B5}" dt="2021-08-18T17:50:45.396" v="4"/>
        <pc:sldMkLst>
          <pc:docMk/>
          <pc:sldMk cId="1023352497" sldId="294"/>
        </pc:sldMkLst>
      </pc:sldChg>
      <pc:sldChg chg="modSp mod setBg">
        <pc:chgData name="annaasgaraly@ibm.com" userId="" providerId="" clId="Web-{CC69BAD0-B878-4D5F-9EDC-F1CFB63E14B5}" dt="2021-08-18T18:06:41.169" v="95"/>
        <pc:sldMkLst>
          <pc:docMk/>
          <pc:sldMk cId="981671777" sldId="296"/>
        </pc:sldMkLst>
        <pc:spChg chg="mod">
          <ac:chgData name="annaasgaraly@ibm.com" userId="" providerId="" clId="Web-{CC69BAD0-B878-4D5F-9EDC-F1CFB63E14B5}" dt="2021-08-18T18:03:39.203" v="50" actId="20577"/>
          <ac:spMkLst>
            <pc:docMk/>
            <pc:sldMk cId="981671777" sldId="296"/>
            <ac:spMk id="2" creationId="{54176327-8CC4-4356-8BBB-DC4965CE9857}"/>
          </ac:spMkLst>
        </pc:spChg>
      </pc:sldChg>
      <pc:sldChg chg="mod setBg">
        <pc:chgData name="annaasgaraly@ibm.com" userId="" providerId="" clId="Web-{CC69BAD0-B878-4D5F-9EDC-F1CFB63E14B5}" dt="2021-08-18T17:50:06.440" v="1"/>
        <pc:sldMkLst>
          <pc:docMk/>
          <pc:sldMk cId="3093198887" sldId="298"/>
        </pc:sldMkLst>
      </pc:sldChg>
      <pc:sldChg chg="modSp mod setBg">
        <pc:chgData name="annaasgaraly@ibm.com" userId="" providerId="" clId="Web-{CC69BAD0-B878-4D5F-9EDC-F1CFB63E14B5}" dt="2021-08-18T18:06:03.854" v="67"/>
        <pc:sldMkLst>
          <pc:docMk/>
          <pc:sldMk cId="280316088" sldId="299"/>
        </pc:sldMkLst>
        <pc:spChg chg="mod">
          <ac:chgData name="annaasgaraly@ibm.com" userId="" providerId="" clId="Web-{CC69BAD0-B878-4D5F-9EDC-F1CFB63E14B5}" dt="2021-08-18T18:01:53.336" v="23" actId="20577"/>
          <ac:spMkLst>
            <pc:docMk/>
            <pc:sldMk cId="280316088" sldId="299"/>
            <ac:spMk id="4" creationId="{5066AA34-20EE-4A59-B343-346A8DB5667C}"/>
          </ac:spMkLst>
        </pc:spChg>
      </pc:sldChg>
      <pc:sldChg chg="modSp mod setBg">
        <pc:chgData name="annaasgaraly@ibm.com" userId="" providerId="" clId="Web-{CC69BAD0-B878-4D5F-9EDC-F1CFB63E14B5}" dt="2021-08-18T18:06:04.104" v="68"/>
        <pc:sldMkLst>
          <pc:docMk/>
          <pc:sldMk cId="1385553969" sldId="302"/>
        </pc:sldMkLst>
        <pc:spChg chg="mod">
          <ac:chgData name="annaasgaraly@ibm.com" userId="" providerId="" clId="Web-{CC69BAD0-B878-4D5F-9EDC-F1CFB63E14B5}" dt="2021-08-18T18:01:58.227" v="24" actId="20577"/>
          <ac:spMkLst>
            <pc:docMk/>
            <pc:sldMk cId="1385553969" sldId="302"/>
            <ac:spMk id="11" creationId="{84F5ABFD-B4D4-43FF-959F-AFAF45B45269}"/>
          </ac:spMkLst>
        </pc:spChg>
      </pc:sldChg>
      <pc:sldChg chg="modSp mod setBg">
        <pc:chgData name="annaasgaraly@ibm.com" userId="" providerId="" clId="Web-{CC69BAD0-B878-4D5F-9EDC-F1CFB63E14B5}" dt="2021-08-18T18:06:05.307" v="73"/>
        <pc:sldMkLst>
          <pc:docMk/>
          <pc:sldMk cId="334532777" sldId="303"/>
        </pc:sldMkLst>
        <pc:spChg chg="mod">
          <ac:chgData name="annaasgaraly@ibm.com" userId="" providerId="" clId="Web-{CC69BAD0-B878-4D5F-9EDC-F1CFB63E14B5}" dt="2021-08-18T18:02:16.337" v="29" actId="20577"/>
          <ac:spMkLst>
            <pc:docMk/>
            <pc:sldMk cId="334532777" sldId="303"/>
            <ac:spMk id="3" creationId="{519FC08B-7D2E-43A5-A528-821DCDCCCC82}"/>
          </ac:spMkLst>
        </pc:spChg>
      </pc:sldChg>
      <pc:sldChg chg="modSp mod setBg">
        <pc:chgData name="annaasgaraly@ibm.com" userId="" providerId="" clId="Web-{CC69BAD0-B878-4D5F-9EDC-F1CFB63E14B5}" dt="2021-08-18T18:06:16.105" v="77"/>
        <pc:sldMkLst>
          <pc:docMk/>
          <pc:sldMk cId="3869789237" sldId="304"/>
        </pc:sldMkLst>
        <pc:spChg chg="mod">
          <ac:chgData name="annaasgaraly@ibm.com" userId="" providerId="" clId="Web-{CC69BAD0-B878-4D5F-9EDC-F1CFB63E14B5}" dt="2021-08-18T18:02:32.448" v="33" actId="20577"/>
          <ac:spMkLst>
            <pc:docMk/>
            <pc:sldMk cId="3869789237" sldId="304"/>
            <ac:spMk id="4" creationId="{B6CCD949-E788-4375-9B07-478FA5684BC1}"/>
          </ac:spMkLst>
        </pc:spChg>
      </pc:sldChg>
      <pc:sldChg chg="modSp mod setBg">
        <pc:chgData name="annaasgaraly@ibm.com" userId="" providerId="" clId="Web-{CC69BAD0-B878-4D5F-9EDC-F1CFB63E14B5}" dt="2021-08-18T18:06:16.339" v="78"/>
        <pc:sldMkLst>
          <pc:docMk/>
          <pc:sldMk cId="80090182" sldId="305"/>
        </pc:sldMkLst>
        <pc:spChg chg="mod">
          <ac:chgData name="annaasgaraly@ibm.com" userId="" providerId="" clId="Web-{CC69BAD0-B878-4D5F-9EDC-F1CFB63E14B5}" dt="2021-08-18T18:02:36.167" v="34" actId="20577"/>
          <ac:spMkLst>
            <pc:docMk/>
            <pc:sldMk cId="80090182" sldId="305"/>
            <ac:spMk id="4" creationId="{D4811A61-F7FB-4B19-9ED1-E0E2554A5BE8}"/>
          </ac:spMkLst>
        </pc:spChg>
      </pc:sldChg>
      <pc:sldChg chg="modSp mod setBg">
        <pc:chgData name="annaasgaraly@ibm.com" userId="" providerId="" clId="Web-{CC69BAD0-B878-4D5F-9EDC-F1CFB63E14B5}" dt="2021-08-18T18:06:16.792" v="80"/>
        <pc:sldMkLst>
          <pc:docMk/>
          <pc:sldMk cId="3145340593" sldId="306"/>
        </pc:sldMkLst>
        <pc:spChg chg="mod">
          <ac:chgData name="annaasgaraly@ibm.com" userId="" providerId="" clId="Web-{CC69BAD0-B878-4D5F-9EDC-F1CFB63E14B5}" dt="2021-08-18T18:02:44.230" v="36" actId="20577"/>
          <ac:spMkLst>
            <pc:docMk/>
            <pc:sldMk cId="3145340593" sldId="306"/>
            <ac:spMk id="4" creationId="{AFE7D9E4-306D-49E3-9AC4-15D566FC72AD}"/>
          </ac:spMkLst>
        </pc:spChg>
      </pc:sldChg>
      <pc:sldChg chg="modSp mod setBg">
        <pc:chgData name="annaasgaraly@ibm.com" userId="" providerId="" clId="Web-{CC69BAD0-B878-4D5F-9EDC-F1CFB63E14B5}" dt="2021-08-18T18:06:16.574" v="79"/>
        <pc:sldMkLst>
          <pc:docMk/>
          <pc:sldMk cId="1106727586" sldId="307"/>
        </pc:sldMkLst>
        <pc:spChg chg="mod">
          <ac:chgData name="annaasgaraly@ibm.com" userId="" providerId="" clId="Web-{CC69BAD0-B878-4D5F-9EDC-F1CFB63E14B5}" dt="2021-08-18T18:02:39.823" v="35" actId="20577"/>
          <ac:spMkLst>
            <pc:docMk/>
            <pc:sldMk cId="1106727586" sldId="307"/>
            <ac:spMk id="4" creationId="{021C109C-C017-4D19-928F-AED25AC30125}"/>
          </ac:spMkLst>
        </pc:spChg>
      </pc:sldChg>
      <pc:sldChg chg="modSp mod setBg">
        <pc:chgData name="annaasgaraly@ibm.com" userId="" providerId="" clId="Web-{CC69BAD0-B878-4D5F-9EDC-F1CFB63E14B5}" dt="2021-08-18T18:06:17.011" v="81"/>
        <pc:sldMkLst>
          <pc:docMk/>
          <pc:sldMk cId="706594483" sldId="308"/>
        </pc:sldMkLst>
        <pc:spChg chg="mod">
          <ac:chgData name="annaasgaraly@ibm.com" userId="" providerId="" clId="Web-{CC69BAD0-B878-4D5F-9EDC-F1CFB63E14B5}" dt="2021-08-18T18:02:47.433" v="37" actId="20577"/>
          <ac:spMkLst>
            <pc:docMk/>
            <pc:sldMk cId="706594483" sldId="308"/>
            <ac:spMk id="4" creationId="{6D35FD2D-1BD2-45D7-B015-1A96C241520B}"/>
          </ac:spMkLst>
        </pc:spChg>
      </pc:sldChg>
      <pc:sldChg chg="modSp mod setBg">
        <pc:chgData name="annaasgaraly@ibm.com" userId="" providerId="" clId="Web-{CC69BAD0-B878-4D5F-9EDC-F1CFB63E14B5}" dt="2021-08-18T18:06:30.090" v="83"/>
        <pc:sldMkLst>
          <pc:docMk/>
          <pc:sldMk cId="1794738657" sldId="309"/>
        </pc:sldMkLst>
        <pc:spChg chg="mod">
          <ac:chgData name="annaasgaraly@ibm.com" userId="" providerId="" clId="Web-{CC69BAD0-B878-4D5F-9EDC-F1CFB63E14B5}" dt="2021-08-18T18:03:04.872" v="39" actId="20577"/>
          <ac:spMkLst>
            <pc:docMk/>
            <pc:sldMk cId="1794738657" sldId="309"/>
            <ac:spMk id="3" creationId="{557C8CBA-1A0E-4CDF-A451-7AAA44D39839}"/>
          </ac:spMkLst>
        </pc:spChg>
      </pc:sldChg>
      <pc:sldChg chg="modSp mod setBg">
        <pc:chgData name="annaasgaraly@ibm.com" userId="" providerId="" clId="Web-{CC69BAD0-B878-4D5F-9EDC-F1CFB63E14B5}" dt="2021-08-18T18:06:30.309" v="84"/>
        <pc:sldMkLst>
          <pc:docMk/>
          <pc:sldMk cId="4010014743" sldId="310"/>
        </pc:sldMkLst>
        <pc:spChg chg="mod">
          <ac:chgData name="annaasgaraly@ibm.com" userId="" providerId="" clId="Web-{CC69BAD0-B878-4D5F-9EDC-F1CFB63E14B5}" dt="2021-08-18T18:03:08.919" v="40" actId="20577"/>
          <ac:spMkLst>
            <pc:docMk/>
            <pc:sldMk cId="4010014743" sldId="310"/>
            <ac:spMk id="3" creationId="{FD161C47-0660-416F-B4C2-25E4D35D69FD}"/>
          </ac:spMkLst>
        </pc:spChg>
      </pc:sldChg>
      <pc:sldChg chg="modSp mod setBg">
        <pc:chgData name="annaasgaraly@ibm.com" userId="" providerId="" clId="Web-{CC69BAD0-B878-4D5F-9EDC-F1CFB63E14B5}" dt="2021-08-18T18:06:30.528" v="85"/>
        <pc:sldMkLst>
          <pc:docMk/>
          <pc:sldMk cId="2735560525" sldId="311"/>
        </pc:sldMkLst>
        <pc:spChg chg="mod">
          <ac:chgData name="annaasgaraly@ibm.com" userId="" providerId="" clId="Web-{CC69BAD0-B878-4D5F-9EDC-F1CFB63E14B5}" dt="2021-08-18T18:03:12.388" v="41" actId="20577"/>
          <ac:spMkLst>
            <pc:docMk/>
            <pc:sldMk cId="2735560525" sldId="311"/>
            <ac:spMk id="3" creationId="{AFD52E17-48CB-4D60-BD56-71D197A29B38}"/>
          </ac:spMkLst>
        </pc:spChg>
      </pc:sldChg>
      <pc:sldChg chg="modSp mod setBg">
        <pc:chgData name="annaasgaraly@ibm.com" userId="" providerId="" clId="Web-{CC69BAD0-B878-4D5F-9EDC-F1CFB63E14B5}" dt="2021-08-18T18:06:30.762" v="86"/>
        <pc:sldMkLst>
          <pc:docMk/>
          <pc:sldMk cId="1434679925" sldId="312"/>
        </pc:sldMkLst>
        <pc:spChg chg="mod">
          <ac:chgData name="annaasgaraly@ibm.com" userId="" providerId="" clId="Web-{CC69BAD0-B878-4D5F-9EDC-F1CFB63E14B5}" dt="2021-08-18T18:03:16.498" v="43" actId="20577"/>
          <ac:spMkLst>
            <pc:docMk/>
            <pc:sldMk cId="1434679925" sldId="312"/>
            <ac:spMk id="3" creationId="{7F12CD3C-55B3-4129-817A-84D0B28F713E}"/>
          </ac:spMkLst>
        </pc:spChg>
      </pc:sldChg>
      <pc:sldChg chg="modSp mod setBg">
        <pc:chgData name="annaasgaraly@ibm.com" userId="" providerId="" clId="Web-{CC69BAD0-B878-4D5F-9EDC-F1CFB63E14B5}" dt="2021-08-18T18:06:31.231" v="88"/>
        <pc:sldMkLst>
          <pc:docMk/>
          <pc:sldMk cId="1756972646" sldId="313"/>
        </pc:sldMkLst>
        <pc:spChg chg="mod">
          <ac:chgData name="annaasgaraly@ibm.com" userId="" providerId="" clId="Web-{CC69BAD0-B878-4D5F-9EDC-F1CFB63E14B5}" dt="2021-08-18T18:03:25.624" v="45" actId="20577"/>
          <ac:spMkLst>
            <pc:docMk/>
            <pc:sldMk cId="1756972646" sldId="313"/>
            <ac:spMk id="3" creationId="{79B32320-42D4-49FA-8047-C080B444B3AE}"/>
          </ac:spMkLst>
        </pc:spChg>
      </pc:sldChg>
      <pc:sldChg chg="modSp mod setBg">
        <pc:chgData name="annaasgaraly@ibm.com" userId="" providerId="" clId="Web-{CC69BAD0-B878-4D5F-9EDC-F1CFB63E14B5}" dt="2021-08-18T18:06:30.997" v="87"/>
        <pc:sldMkLst>
          <pc:docMk/>
          <pc:sldMk cId="639399535" sldId="314"/>
        </pc:sldMkLst>
        <pc:spChg chg="mod">
          <ac:chgData name="annaasgaraly@ibm.com" userId="" providerId="" clId="Web-{CC69BAD0-B878-4D5F-9EDC-F1CFB63E14B5}" dt="2021-08-18T18:03:19.357" v="44" actId="20577"/>
          <ac:spMkLst>
            <pc:docMk/>
            <pc:sldMk cId="639399535" sldId="314"/>
            <ac:spMk id="8" creationId="{952C2E9C-C6BE-40BD-A406-CFB441363CBA}"/>
          </ac:spMkLst>
        </pc:spChg>
      </pc:sldChg>
      <pc:sldChg chg="modSp mod setBg">
        <pc:chgData name="annaasgaraly@ibm.com" userId="" providerId="" clId="Web-{CC69BAD0-B878-4D5F-9EDC-F1CFB63E14B5}" dt="2021-08-18T18:06:31.465" v="89"/>
        <pc:sldMkLst>
          <pc:docMk/>
          <pc:sldMk cId="3566646398" sldId="315"/>
        </pc:sldMkLst>
        <pc:spChg chg="mod">
          <ac:chgData name="annaasgaraly@ibm.com" userId="" providerId="" clId="Web-{CC69BAD0-B878-4D5F-9EDC-F1CFB63E14B5}" dt="2021-08-18T18:03:29.249" v="46" actId="20577"/>
          <ac:spMkLst>
            <pc:docMk/>
            <pc:sldMk cId="3566646398" sldId="315"/>
            <ac:spMk id="3" creationId="{2A7EB98F-A25F-4357-9775-478FC17F7F83}"/>
          </ac:spMkLst>
        </pc:spChg>
      </pc:sldChg>
      <pc:sldChg chg="modSp mod setBg">
        <pc:chgData name="annaasgaraly@ibm.com" userId="" providerId="" clId="Web-{CC69BAD0-B878-4D5F-9EDC-F1CFB63E14B5}" dt="2021-08-18T18:06:31.684" v="90"/>
        <pc:sldMkLst>
          <pc:docMk/>
          <pc:sldMk cId="1398439132" sldId="316"/>
        </pc:sldMkLst>
        <pc:spChg chg="mod">
          <ac:chgData name="annaasgaraly@ibm.com" userId="" providerId="" clId="Web-{CC69BAD0-B878-4D5F-9EDC-F1CFB63E14B5}" dt="2021-08-18T18:03:33.077" v="48" actId="20577"/>
          <ac:spMkLst>
            <pc:docMk/>
            <pc:sldMk cId="1398439132" sldId="316"/>
            <ac:spMk id="3" creationId="{964DA114-677C-40D8-8FFA-43531834CFBF}"/>
          </ac:spMkLst>
        </pc:spChg>
      </pc:sldChg>
      <pc:sldChg chg="modSp mod setBg">
        <pc:chgData name="annaasgaraly@ibm.com" userId="" providerId="" clId="Web-{CC69BAD0-B878-4D5F-9EDC-F1CFB63E14B5}" dt="2021-08-18T18:06:31.924" v="91"/>
        <pc:sldMkLst>
          <pc:docMk/>
          <pc:sldMk cId="3975168428" sldId="317"/>
        </pc:sldMkLst>
        <pc:spChg chg="mod">
          <ac:chgData name="annaasgaraly@ibm.com" userId="" providerId="" clId="Web-{CC69BAD0-B878-4D5F-9EDC-F1CFB63E14B5}" dt="2021-08-18T18:03:35.999" v="49" actId="20577"/>
          <ac:spMkLst>
            <pc:docMk/>
            <pc:sldMk cId="3975168428" sldId="317"/>
            <ac:spMk id="3" creationId="{04523243-E4D6-45EC-97C8-D44398FB7417}"/>
          </ac:spMkLst>
        </pc:spChg>
      </pc:sldChg>
      <pc:sldChg chg="modSp mod setBg">
        <pc:chgData name="annaasgaraly@ibm.com" userId="" providerId="" clId="Web-{CC69BAD0-B878-4D5F-9EDC-F1CFB63E14B5}" dt="2021-08-18T18:06:40.716" v="93"/>
        <pc:sldMkLst>
          <pc:docMk/>
          <pc:sldMk cId="239597884" sldId="318"/>
        </pc:sldMkLst>
        <pc:spChg chg="mod">
          <ac:chgData name="annaasgaraly@ibm.com" userId="" providerId="" clId="Web-{CC69BAD0-B878-4D5F-9EDC-F1CFB63E14B5}" dt="2021-08-18T18:03:41.906" v="51" actId="20577"/>
          <ac:spMkLst>
            <pc:docMk/>
            <pc:sldMk cId="239597884" sldId="318"/>
            <ac:spMk id="8" creationId="{2E0ECA32-E146-40DA-85CD-9677244BC3EC}"/>
          </ac:spMkLst>
        </pc:spChg>
      </pc:sldChg>
      <pc:sldChg chg="modSp mod setBg">
        <pc:chgData name="annaasgaraly@ibm.com" userId="" providerId="" clId="Web-{CC69BAD0-B878-4D5F-9EDC-F1CFB63E14B5}" dt="2021-08-18T18:06:40.950" v="94"/>
        <pc:sldMkLst>
          <pc:docMk/>
          <pc:sldMk cId="232499080" sldId="319"/>
        </pc:sldMkLst>
        <pc:spChg chg="mod">
          <ac:chgData name="annaasgaraly@ibm.com" userId="" providerId="" clId="Web-{CC69BAD0-B878-4D5F-9EDC-F1CFB63E14B5}" dt="2021-08-18T18:03:44.922" v="52" actId="20577"/>
          <ac:spMkLst>
            <pc:docMk/>
            <pc:sldMk cId="232499080" sldId="319"/>
            <ac:spMk id="8" creationId="{34C97452-C78A-4701-B8AB-ABFE63D5BEDE}"/>
          </ac:spMkLst>
        </pc:spChg>
      </pc:sldChg>
      <pc:sldChg chg="modSp mod setBg">
        <pc:chgData name="annaasgaraly@ibm.com" userId="" providerId="" clId="Web-{CC69BAD0-B878-4D5F-9EDC-F1CFB63E14B5}" dt="2021-08-18T18:06:57.123" v="99"/>
        <pc:sldMkLst>
          <pc:docMk/>
          <pc:sldMk cId="3645034231" sldId="320"/>
        </pc:sldMkLst>
        <pc:spChg chg="mod">
          <ac:chgData name="annaasgaraly@ibm.com" userId="" providerId="" clId="Web-{CC69BAD0-B878-4D5F-9EDC-F1CFB63E14B5}" dt="2021-08-18T18:04:07.830" v="57" actId="20577"/>
          <ac:spMkLst>
            <pc:docMk/>
            <pc:sldMk cId="3645034231" sldId="320"/>
            <ac:spMk id="9" creationId="{533106AC-60D7-46AE-8E64-7B84ABDBD099}"/>
          </ac:spMkLst>
        </pc:spChg>
      </pc:sldChg>
      <pc:sldChg chg="mod setBg">
        <pc:chgData name="annaasgaraly@ibm.com" userId="" providerId="" clId="Web-{CC69BAD0-B878-4D5F-9EDC-F1CFB63E14B5}" dt="2021-08-18T17:50:55.553" v="5"/>
        <pc:sldMkLst>
          <pc:docMk/>
          <pc:sldMk cId="733461713" sldId="321"/>
        </pc:sldMkLst>
      </pc:sldChg>
      <pc:sldChg chg="modSp mod setBg">
        <pc:chgData name="annaasgaraly@ibm.com" userId="" providerId="" clId="Web-{CC69BAD0-B878-4D5F-9EDC-F1CFB63E14B5}" dt="2021-08-18T18:06:49.263" v="98"/>
        <pc:sldMkLst>
          <pc:docMk/>
          <pc:sldMk cId="700132931" sldId="322"/>
        </pc:sldMkLst>
        <pc:spChg chg="mod">
          <ac:chgData name="annaasgaraly@ibm.com" userId="" providerId="" clId="Web-{CC69BAD0-B878-4D5F-9EDC-F1CFB63E14B5}" dt="2021-08-18T18:03:48.453" v="53" actId="20577"/>
          <ac:spMkLst>
            <pc:docMk/>
            <pc:sldMk cId="700132931" sldId="322"/>
            <ac:spMk id="8" creationId="{9456A072-47A6-4424-9ABE-F398119040DD}"/>
          </ac:spMkLst>
        </pc:spChg>
      </pc:sldChg>
      <pc:sldChg chg="modSp mod setBg">
        <pc:chgData name="annaasgaraly@ibm.com" userId="" providerId="" clId="Web-{CC69BAD0-B878-4D5F-9EDC-F1CFB63E14B5}" dt="2021-08-18T18:06:48.795" v="96"/>
        <pc:sldMkLst>
          <pc:docMk/>
          <pc:sldMk cId="1866160706" sldId="323"/>
        </pc:sldMkLst>
        <pc:spChg chg="mod">
          <ac:chgData name="annaasgaraly@ibm.com" userId="" providerId="" clId="Web-{CC69BAD0-B878-4D5F-9EDC-F1CFB63E14B5}" dt="2021-08-18T18:03:52.626" v="54" actId="20577"/>
          <ac:spMkLst>
            <pc:docMk/>
            <pc:sldMk cId="1866160706" sldId="323"/>
            <ac:spMk id="8" creationId="{4EF94599-779E-457E-B57B-6063EBF7A840}"/>
          </ac:spMkLst>
        </pc:spChg>
      </pc:sldChg>
      <pc:sldChg chg="modSp mod setBg">
        <pc:chgData name="annaasgaraly@ibm.com" userId="" providerId="" clId="Web-{CC69BAD0-B878-4D5F-9EDC-F1CFB63E14B5}" dt="2021-08-18T18:06:49.029" v="97"/>
        <pc:sldMkLst>
          <pc:docMk/>
          <pc:sldMk cId="252359608" sldId="324"/>
        </pc:sldMkLst>
        <pc:spChg chg="mod">
          <ac:chgData name="annaasgaraly@ibm.com" userId="" providerId="" clId="Web-{CC69BAD0-B878-4D5F-9EDC-F1CFB63E14B5}" dt="2021-08-18T18:03:58.220" v="55" actId="20577"/>
          <ac:spMkLst>
            <pc:docMk/>
            <pc:sldMk cId="252359608" sldId="324"/>
            <ac:spMk id="12" creationId="{4D271BF5-BAA1-4CEB-A575-76A097FABBBA}"/>
          </ac:spMkLst>
        </pc:spChg>
      </pc:sldChg>
      <pc:sldChg chg="addSp modSp">
        <pc:chgData name="annaasgaraly@ibm.com" userId="" providerId="" clId="Web-{CC69BAD0-B878-4D5F-9EDC-F1CFB63E14B5}" dt="2021-08-18T18:00:11.344" v="12" actId="14100"/>
        <pc:sldMkLst>
          <pc:docMk/>
          <pc:sldMk cId="1277611629" sldId="327"/>
        </pc:sldMkLst>
        <pc:picChg chg="add mod">
          <ac:chgData name="annaasgaraly@ibm.com" userId="" providerId="" clId="Web-{CC69BAD0-B878-4D5F-9EDC-F1CFB63E14B5}" dt="2021-08-18T18:00:11.344" v="12" actId="14100"/>
          <ac:picMkLst>
            <pc:docMk/>
            <pc:sldMk cId="1277611629" sldId="327"/>
            <ac:picMk id="2" creationId="{4F94DBE5-2DCC-401E-95AA-12E04A97FBA6}"/>
          </ac:picMkLst>
        </pc:picChg>
      </pc:sldChg>
      <pc:sldChg chg="mod setBg">
        <pc:chgData name="annaasgaraly@ibm.com" userId="" providerId="" clId="Web-{CC69BAD0-B878-4D5F-9EDC-F1CFB63E14B5}" dt="2021-08-18T17:51:14.820" v="7"/>
        <pc:sldMkLst>
          <pc:docMk/>
          <pc:sldMk cId="661040741" sldId="329"/>
        </pc:sldMkLst>
      </pc:sldChg>
      <pc:sldChg chg="modSp mod setBg">
        <pc:chgData name="annaasgaraly@ibm.com" userId="" providerId="" clId="Web-{CC69BAD0-B878-4D5F-9EDC-F1CFB63E14B5}" dt="2021-08-18T18:05:53.681" v="65"/>
        <pc:sldMkLst>
          <pc:docMk/>
          <pc:sldMk cId="724038033" sldId="330"/>
        </pc:sldMkLst>
        <pc:spChg chg="mod">
          <ac:chgData name="annaasgaraly@ibm.com" userId="" providerId="" clId="Web-{CC69BAD0-B878-4D5F-9EDC-F1CFB63E14B5}" dt="2021-08-18T18:01:02.207" v="16" actId="20577"/>
          <ac:spMkLst>
            <pc:docMk/>
            <pc:sldMk cId="724038033" sldId="330"/>
            <ac:spMk id="19" creationId="{6CA66F18-AF00-434A-AB3C-61097BEAE5FA}"/>
          </ac:spMkLst>
        </pc:spChg>
      </pc:sldChg>
      <pc:sldChg chg="modSp mod setBg">
        <pc:chgData name="annaasgaraly@ibm.com" userId="" providerId="" clId="Web-{CC69BAD0-B878-4D5F-9EDC-F1CFB63E14B5}" dt="2021-08-18T18:05:53.463" v="64"/>
        <pc:sldMkLst>
          <pc:docMk/>
          <pc:sldMk cId="1980221439" sldId="331"/>
        </pc:sldMkLst>
        <pc:spChg chg="mod">
          <ac:chgData name="annaasgaraly@ibm.com" userId="" providerId="" clId="Web-{CC69BAD0-B878-4D5F-9EDC-F1CFB63E14B5}" dt="2021-08-18T18:01:34.631" v="17" actId="20577"/>
          <ac:spMkLst>
            <pc:docMk/>
            <pc:sldMk cId="1980221439" sldId="331"/>
            <ac:spMk id="19" creationId="{6CA66F18-AF00-434A-AB3C-61097BEAE5FA}"/>
          </ac:spMkLst>
        </pc:spChg>
      </pc:sldChg>
      <pc:sldChg chg="modSp mod setBg">
        <pc:chgData name="annaasgaraly@ibm.com" userId="" providerId="" clId="Web-{CC69BAD0-B878-4D5F-9EDC-F1CFB63E14B5}" dt="2021-08-18T18:05:53.228" v="63"/>
        <pc:sldMkLst>
          <pc:docMk/>
          <pc:sldMk cId="2560061391" sldId="332"/>
        </pc:sldMkLst>
        <pc:spChg chg="mod">
          <ac:chgData name="annaasgaraly@ibm.com" userId="" providerId="" clId="Web-{CC69BAD0-B878-4D5F-9EDC-F1CFB63E14B5}" dt="2021-08-18T18:01:38.944" v="18" actId="20577"/>
          <ac:spMkLst>
            <pc:docMk/>
            <pc:sldMk cId="2560061391" sldId="332"/>
            <ac:spMk id="19" creationId="{6CA66F18-AF00-434A-AB3C-61097BEAE5FA}"/>
          </ac:spMkLst>
        </pc:spChg>
      </pc:sldChg>
    </pc:docChg>
  </pc:docChgLst>
  <pc:docChgLst>
    <pc:chgData name="Ada Celik" clId="Web-{998F4E3E-1A76-4A6B-98B6-08752F3768B3}"/>
    <pc:docChg chg="modSld">
      <pc:chgData name="Ada Celik" userId="" providerId="" clId="Web-{998F4E3E-1A76-4A6B-98B6-08752F3768B3}" dt="2021-08-10T21:41:11.021" v="1" actId="20577"/>
      <pc:docMkLst>
        <pc:docMk/>
      </pc:docMkLst>
      <pc:sldChg chg="modSp">
        <pc:chgData name="Ada Celik" userId="" providerId="" clId="Web-{998F4E3E-1A76-4A6B-98B6-08752F3768B3}" dt="2021-08-10T21:41:11.021" v="1" actId="20577"/>
        <pc:sldMkLst>
          <pc:docMk/>
          <pc:sldMk cId="1277611629" sldId="327"/>
        </pc:sldMkLst>
        <pc:spChg chg="mod">
          <ac:chgData name="Ada Celik" userId="" providerId="" clId="Web-{998F4E3E-1A76-4A6B-98B6-08752F3768B3}" dt="2021-08-10T21:41:11.021" v="1" actId="20577"/>
          <ac:spMkLst>
            <pc:docMk/>
            <pc:sldMk cId="1277611629" sldId="327"/>
            <ac:spMk id="6" creationId="{2C36AF9D-A911-994B-90EA-013D4CDA5604}"/>
          </ac:spMkLst>
        </pc:spChg>
      </pc:sldChg>
    </pc:docChg>
  </pc:docChgLst>
  <pc:docChgLst>
    <pc:chgData name="Ada Celik" clId="Web-{9F30A1D2-6717-426C-A658-3A50309723ED}"/>
    <pc:docChg chg="modSld">
      <pc:chgData name="Ada Celik" userId="" providerId="" clId="Web-{9F30A1D2-6717-426C-A658-3A50309723ED}" dt="2021-08-10T21:42:35.526" v="3"/>
      <pc:docMkLst>
        <pc:docMk/>
      </pc:docMkLst>
      <pc:sldChg chg="delSp">
        <pc:chgData name="Ada Celik" userId="" providerId="" clId="Web-{9F30A1D2-6717-426C-A658-3A50309723ED}" dt="2021-08-10T21:42:35.526" v="3"/>
        <pc:sldMkLst>
          <pc:docMk/>
          <pc:sldMk cId="661040741" sldId="329"/>
        </pc:sldMkLst>
        <pc:picChg chg="del">
          <ac:chgData name="Ada Celik" userId="" providerId="" clId="Web-{9F30A1D2-6717-426C-A658-3A50309723ED}" dt="2021-08-10T21:42:35.526" v="3"/>
          <ac:picMkLst>
            <pc:docMk/>
            <pc:sldMk cId="661040741" sldId="329"/>
            <ac:picMk id="8" creationId="{F88AB437-E43C-436D-B35E-51887C103800}"/>
          </ac:picMkLst>
        </pc:picChg>
        <pc:picChg chg="del">
          <ac:chgData name="Ada Celik" userId="" providerId="" clId="Web-{9F30A1D2-6717-426C-A658-3A50309723ED}" dt="2021-08-10T21:42:35.526" v="2"/>
          <ac:picMkLst>
            <pc:docMk/>
            <pc:sldMk cId="661040741" sldId="329"/>
            <ac:picMk id="9" creationId="{89FBF71A-DDF5-4BAA-B9B5-91B4675FF80E}"/>
          </ac:picMkLst>
        </pc:picChg>
        <pc:picChg chg="del">
          <ac:chgData name="Ada Celik" userId="" providerId="" clId="Web-{9F30A1D2-6717-426C-A658-3A50309723ED}" dt="2021-08-10T21:42:35.526" v="1"/>
          <ac:picMkLst>
            <pc:docMk/>
            <pc:sldMk cId="661040741" sldId="329"/>
            <ac:picMk id="10" creationId="{225AE237-9A47-4E0B-AE8A-DD0CED30B39D}"/>
          </ac:picMkLst>
        </pc:picChg>
        <pc:picChg chg="del">
          <ac:chgData name="Ada Celik" userId="" providerId="" clId="Web-{9F30A1D2-6717-426C-A658-3A50309723ED}" dt="2021-08-10T21:42:35.526" v="0"/>
          <ac:picMkLst>
            <pc:docMk/>
            <pc:sldMk cId="661040741" sldId="329"/>
            <ac:picMk id="11" creationId="{E1021DDF-7C74-4FD8-AE38-AFFCC057C8C2}"/>
          </ac:picMkLst>
        </pc:picChg>
      </pc:sldChg>
    </pc:docChg>
  </pc:docChgLst>
  <pc:docChgLst>
    <pc:chgData name="YAN LUO" clId="Web-{B63C8988-E1D3-4A52-8229-FA8C5EBD2ECD}"/>
    <pc:docChg chg="delSld modSld">
      <pc:chgData name="YAN LUO" userId="" providerId="" clId="Web-{B63C8988-E1D3-4A52-8229-FA8C5EBD2ECD}" dt="2021-08-19T14:01:44.876" v="206" actId="20577"/>
      <pc:docMkLst>
        <pc:docMk/>
      </pc:docMkLst>
      <pc:sldChg chg="modSp">
        <pc:chgData name="YAN LUO" userId="" providerId="" clId="Web-{B63C8988-E1D3-4A52-8229-FA8C5EBD2ECD}" dt="2021-08-19T13:47:23.458" v="93" actId="20577"/>
        <pc:sldMkLst>
          <pc:docMk/>
          <pc:sldMk cId="1578726356" sldId="265"/>
        </pc:sldMkLst>
        <pc:spChg chg="mod">
          <ac:chgData name="YAN LUO" userId="" providerId="" clId="Web-{B63C8988-E1D3-4A52-8229-FA8C5EBD2ECD}" dt="2021-08-19T13:47:23.458" v="93" actId="20577"/>
          <ac:spMkLst>
            <pc:docMk/>
            <pc:sldMk cId="1578726356" sldId="265"/>
            <ac:spMk id="5" creationId="{1B07C49E-AFFC-EC46-8930-E4D428F5F943}"/>
          </ac:spMkLst>
        </pc:spChg>
      </pc:sldChg>
      <pc:sldChg chg="modSp">
        <pc:chgData name="YAN LUO" userId="" providerId="" clId="Web-{B63C8988-E1D3-4A52-8229-FA8C5EBD2ECD}" dt="2021-08-19T13:46:56.520" v="49" actId="20577"/>
        <pc:sldMkLst>
          <pc:docMk/>
          <pc:sldMk cId="779971636" sldId="266"/>
        </pc:sldMkLst>
        <pc:spChg chg="mod">
          <ac:chgData name="YAN LUO" userId="" providerId="" clId="Web-{B63C8988-E1D3-4A52-8229-FA8C5EBD2ECD}" dt="2021-08-19T13:46:56.520" v="49" actId="20577"/>
          <ac:spMkLst>
            <pc:docMk/>
            <pc:sldMk cId="779971636" sldId="266"/>
            <ac:spMk id="5" creationId="{1B07C49E-AFFC-EC46-8930-E4D428F5F943}"/>
          </ac:spMkLst>
        </pc:spChg>
      </pc:sldChg>
      <pc:sldChg chg="del">
        <pc:chgData name="YAN LUO" userId="" providerId="" clId="Web-{B63C8988-E1D3-4A52-8229-FA8C5EBD2ECD}" dt="2021-08-19T13:52:20.775" v="94"/>
        <pc:sldMkLst>
          <pc:docMk/>
          <pc:sldMk cId="3181088097" sldId="278"/>
        </pc:sldMkLst>
      </pc:sldChg>
      <pc:sldChg chg="addSp delSp modSp">
        <pc:chgData name="YAN LUO" userId="" providerId="" clId="Web-{B63C8988-E1D3-4A52-8229-FA8C5EBD2ECD}" dt="2021-08-19T13:45:42.691" v="30" actId="20577"/>
        <pc:sldMkLst>
          <pc:docMk/>
          <pc:sldMk cId="280316088" sldId="299"/>
        </pc:sldMkLst>
        <pc:spChg chg="add del mod ord">
          <ac:chgData name="YAN LUO" userId="" providerId="" clId="Web-{B63C8988-E1D3-4A52-8229-FA8C5EBD2ECD}" dt="2021-08-19T13:21:31.149" v="16"/>
          <ac:spMkLst>
            <pc:docMk/>
            <pc:sldMk cId="280316088" sldId="299"/>
            <ac:spMk id="2" creationId="{310FB1D8-F945-4835-A7ED-A9DCB8CE099D}"/>
          </ac:spMkLst>
        </pc:spChg>
        <pc:spChg chg="mod">
          <ac:chgData name="YAN LUO" userId="" providerId="" clId="Web-{B63C8988-E1D3-4A52-8229-FA8C5EBD2ECD}" dt="2021-08-19T13:45:42.691" v="30" actId="20577"/>
          <ac:spMkLst>
            <pc:docMk/>
            <pc:sldMk cId="280316088" sldId="299"/>
            <ac:spMk id="5" creationId="{1B07C49E-AFFC-EC46-8930-E4D428F5F943}"/>
          </ac:spMkLst>
        </pc:spChg>
      </pc:sldChg>
      <pc:sldChg chg="addSp delSp modSp">
        <pc:chgData name="YAN LUO" userId="" providerId="" clId="Web-{B63C8988-E1D3-4A52-8229-FA8C5EBD2ECD}" dt="2021-08-19T13:53:50.338" v="96" actId="20577"/>
        <pc:sldMkLst>
          <pc:docMk/>
          <pc:sldMk cId="1385553969" sldId="302"/>
        </pc:sldMkLst>
        <pc:spChg chg="add mod">
          <ac:chgData name="YAN LUO" userId="" providerId="" clId="Web-{B63C8988-E1D3-4A52-8229-FA8C5EBD2ECD}" dt="2021-08-19T13:53:50.338" v="96" actId="20577"/>
          <ac:spMkLst>
            <pc:docMk/>
            <pc:sldMk cId="1385553969" sldId="302"/>
            <ac:spMk id="2" creationId="{8B78C759-C687-440F-8CAE-D3071F1AB630}"/>
          </ac:spMkLst>
        </pc:spChg>
        <pc:spChg chg="mod">
          <ac:chgData name="YAN LUO" userId="" providerId="" clId="Web-{B63C8988-E1D3-4A52-8229-FA8C5EBD2ECD}" dt="2021-08-19T13:46:07.426" v="35" actId="20577"/>
          <ac:spMkLst>
            <pc:docMk/>
            <pc:sldMk cId="1385553969" sldId="302"/>
            <ac:spMk id="3" creationId="{AB0AB2AC-B7E6-6849-9AE9-697369407F8F}"/>
          </ac:spMkLst>
        </pc:spChg>
        <pc:spChg chg="add del">
          <ac:chgData name="YAN LUO" userId="" providerId="" clId="Web-{B63C8988-E1D3-4A52-8229-FA8C5EBD2ECD}" dt="2021-08-19T13:46:27.739" v="39"/>
          <ac:spMkLst>
            <pc:docMk/>
            <pc:sldMk cId="1385553969" sldId="302"/>
            <ac:spMk id="5" creationId="{B2BB333C-3C82-48BA-A090-59BE99C64735}"/>
          </ac:spMkLst>
        </pc:spChg>
        <pc:spChg chg="del">
          <ac:chgData name="YAN LUO" userId="" providerId="" clId="Web-{B63C8988-E1D3-4A52-8229-FA8C5EBD2ECD}" dt="2021-08-19T13:46:24.129" v="36"/>
          <ac:spMkLst>
            <pc:docMk/>
            <pc:sldMk cId="1385553969" sldId="302"/>
            <ac:spMk id="15" creationId="{302614DC-FBA1-44E3-9E89-23C80E7E6998}"/>
          </ac:spMkLst>
        </pc:spChg>
      </pc:sldChg>
      <pc:sldChg chg="modSp">
        <pc:chgData name="YAN LUO" userId="" providerId="" clId="Web-{B63C8988-E1D3-4A52-8229-FA8C5EBD2ECD}" dt="2021-08-19T13:55:45.293" v="141" actId="20577"/>
        <pc:sldMkLst>
          <pc:docMk/>
          <pc:sldMk cId="1434679925" sldId="312"/>
        </pc:sldMkLst>
        <pc:spChg chg="mod">
          <ac:chgData name="YAN LUO" userId="" providerId="" clId="Web-{B63C8988-E1D3-4A52-8229-FA8C5EBD2ECD}" dt="2021-08-19T13:55:45.293" v="141" actId="20577"/>
          <ac:spMkLst>
            <pc:docMk/>
            <pc:sldMk cId="1434679925" sldId="312"/>
            <ac:spMk id="5" creationId="{1B07C49E-AFFC-EC46-8930-E4D428F5F943}"/>
          </ac:spMkLst>
        </pc:spChg>
      </pc:sldChg>
      <pc:sldChg chg="modSp">
        <pc:chgData name="YAN LUO" userId="" providerId="" clId="Web-{B63C8988-E1D3-4A52-8229-FA8C5EBD2ECD}" dt="2021-08-19T13:56:18.809" v="184" actId="20577"/>
        <pc:sldMkLst>
          <pc:docMk/>
          <pc:sldMk cId="639399535" sldId="314"/>
        </pc:sldMkLst>
        <pc:spChg chg="mod">
          <ac:chgData name="YAN LUO" userId="" providerId="" clId="Web-{B63C8988-E1D3-4A52-8229-FA8C5EBD2ECD}" dt="2021-08-19T13:56:18.809" v="184" actId="20577"/>
          <ac:spMkLst>
            <pc:docMk/>
            <pc:sldMk cId="639399535" sldId="314"/>
            <ac:spMk id="5" creationId="{1B07C49E-AFFC-EC46-8930-E4D428F5F943}"/>
          </ac:spMkLst>
        </pc:spChg>
      </pc:sldChg>
      <pc:sldChg chg="modSp">
        <pc:chgData name="YAN LUO" userId="" providerId="" clId="Web-{B63C8988-E1D3-4A52-8229-FA8C5EBD2ECD}" dt="2021-08-19T14:01:44.876" v="206" actId="20577"/>
        <pc:sldMkLst>
          <pc:docMk/>
          <pc:sldMk cId="1398439132" sldId="316"/>
        </pc:sldMkLst>
        <pc:spChg chg="mod">
          <ac:chgData name="YAN LUO" userId="" providerId="" clId="Web-{B63C8988-E1D3-4A52-8229-FA8C5EBD2ECD}" dt="2021-08-19T14:01:44.876" v="206" actId="20577"/>
          <ac:spMkLst>
            <pc:docMk/>
            <pc:sldMk cId="1398439132" sldId="316"/>
            <ac:spMk id="5" creationId="{1B07C49E-AFFC-EC46-8930-E4D428F5F943}"/>
          </ac:spMkLst>
        </pc:spChg>
      </pc:sldChg>
    </pc:docChg>
  </pc:docChgLst>
  <pc:docChgLst>
    <pc:chgData name="annaasgaraly@ibm.com" clId="Web-{3BA0D230-C853-4667-83F9-D85E65BD4B24}"/>
    <pc:docChg chg="modSld">
      <pc:chgData name="annaasgaraly@ibm.com" userId="" providerId="" clId="Web-{3BA0D230-C853-4667-83F9-D85E65BD4B24}" dt="2021-08-19T16:32:24.566" v="1"/>
      <pc:docMkLst>
        <pc:docMk/>
      </pc:docMkLst>
      <pc:sldChg chg="mod setBg">
        <pc:chgData name="annaasgaraly@ibm.com" userId="" providerId="" clId="Web-{3BA0D230-C853-4667-83F9-D85E65BD4B24}" dt="2021-08-19T16:32:24.566" v="1"/>
        <pc:sldMkLst>
          <pc:docMk/>
          <pc:sldMk cId="178270660" sldId="284"/>
        </pc:sldMkLst>
      </pc:sldChg>
      <pc:sldChg chg="mod setBg">
        <pc:chgData name="annaasgaraly@ibm.com" userId="" providerId="" clId="Web-{3BA0D230-C853-4667-83F9-D85E65BD4B24}" dt="2021-08-19T16:32:07.268" v="0"/>
        <pc:sldMkLst>
          <pc:docMk/>
          <pc:sldMk cId="1023352497" sldId="294"/>
        </pc:sldMkLst>
      </pc:sldChg>
    </pc:docChg>
  </pc:docChgLst>
  <pc:docChgLst>
    <pc:chgData name="YAN LUO" clId="Web-{86B35720-4193-446F-B2D5-9AD9984A55EF}"/>
    <pc:docChg chg="modSld">
      <pc:chgData name="YAN LUO" userId="" providerId="" clId="Web-{86B35720-4193-446F-B2D5-9AD9984A55EF}" dt="2021-08-19T14:59:05.021" v="263" actId="20577"/>
      <pc:docMkLst>
        <pc:docMk/>
      </pc:docMkLst>
      <pc:sldChg chg="modSp">
        <pc:chgData name="YAN LUO" userId="" providerId="" clId="Web-{86B35720-4193-446F-B2D5-9AD9984A55EF}" dt="2021-08-19T14:59:05.021" v="263" actId="20577"/>
        <pc:sldMkLst>
          <pc:docMk/>
          <pc:sldMk cId="2459446073" sldId="289"/>
        </pc:sldMkLst>
        <pc:spChg chg="mod">
          <ac:chgData name="YAN LUO" userId="" providerId="" clId="Web-{86B35720-4193-446F-B2D5-9AD9984A55EF}" dt="2021-08-19T14:59:05.021" v="263" actId="20577"/>
          <ac:spMkLst>
            <pc:docMk/>
            <pc:sldMk cId="2459446073" sldId="289"/>
            <ac:spMk id="5" creationId="{1B07C49E-AFFC-EC46-8930-E4D428F5F943}"/>
          </ac:spMkLst>
        </pc:spChg>
      </pc:sldChg>
      <pc:sldChg chg="modSp">
        <pc:chgData name="YAN LUO" userId="" providerId="" clId="Web-{86B35720-4193-446F-B2D5-9AD9984A55EF}" dt="2021-08-19T14:15:37.479" v="115" actId="20577"/>
        <pc:sldMkLst>
          <pc:docMk/>
          <pc:sldMk cId="981671777" sldId="296"/>
        </pc:sldMkLst>
        <pc:spChg chg="mod">
          <ac:chgData name="YAN LUO" userId="" providerId="" clId="Web-{86B35720-4193-446F-B2D5-9AD9984A55EF}" dt="2021-08-19T14:15:37.479" v="115" actId="20577"/>
          <ac:spMkLst>
            <pc:docMk/>
            <pc:sldMk cId="981671777" sldId="296"/>
            <ac:spMk id="5" creationId="{85D9F803-CDBC-C74C-AF1B-2B5937D1C241}"/>
          </ac:spMkLst>
        </pc:spChg>
      </pc:sldChg>
      <pc:sldChg chg="modSp">
        <pc:chgData name="YAN LUO" userId="" providerId="" clId="Web-{86B35720-4193-446F-B2D5-9AD9984A55EF}" dt="2021-08-19T14:07:37.968" v="1" actId="20577"/>
        <pc:sldMkLst>
          <pc:docMk/>
          <pc:sldMk cId="1398439132" sldId="316"/>
        </pc:sldMkLst>
        <pc:spChg chg="mod">
          <ac:chgData name="YAN LUO" userId="" providerId="" clId="Web-{86B35720-4193-446F-B2D5-9AD9984A55EF}" dt="2021-08-19T14:07:37.968" v="1" actId="20577"/>
          <ac:spMkLst>
            <pc:docMk/>
            <pc:sldMk cId="1398439132" sldId="316"/>
            <ac:spMk id="5" creationId="{1B07C49E-AFFC-EC46-8930-E4D428F5F943}"/>
          </ac:spMkLst>
        </pc:spChg>
      </pc:sldChg>
      <pc:sldChg chg="modSp">
        <pc:chgData name="YAN LUO" userId="" providerId="" clId="Web-{86B35720-4193-446F-B2D5-9AD9984A55EF}" dt="2021-08-19T14:12:24.459" v="39" actId="20577"/>
        <pc:sldMkLst>
          <pc:docMk/>
          <pc:sldMk cId="3975168428" sldId="317"/>
        </pc:sldMkLst>
        <pc:spChg chg="mod">
          <ac:chgData name="YAN LUO" userId="" providerId="" clId="Web-{86B35720-4193-446F-B2D5-9AD9984A55EF}" dt="2021-08-19T14:10:01.737" v="18" actId="20577"/>
          <ac:spMkLst>
            <pc:docMk/>
            <pc:sldMk cId="3975168428" sldId="317"/>
            <ac:spMk id="3" creationId="{04523243-E4D6-45EC-97C8-D44398FB7417}"/>
          </ac:spMkLst>
        </pc:spChg>
        <pc:spChg chg="mod">
          <ac:chgData name="YAN LUO" userId="" providerId="" clId="Web-{86B35720-4193-446F-B2D5-9AD9984A55EF}" dt="2021-08-19T14:12:24.459" v="39" actId="20577"/>
          <ac:spMkLst>
            <pc:docMk/>
            <pc:sldMk cId="3975168428" sldId="317"/>
            <ac:spMk id="5" creationId="{1B07C49E-AFFC-EC46-8930-E4D428F5F943}"/>
          </ac:spMkLst>
        </pc:spChg>
      </pc:sldChg>
      <pc:sldChg chg="modSp">
        <pc:chgData name="YAN LUO" userId="" providerId="" clId="Web-{86B35720-4193-446F-B2D5-9AD9984A55EF}" dt="2021-08-19T14:15:56.635" v="140" actId="20577"/>
        <pc:sldMkLst>
          <pc:docMk/>
          <pc:sldMk cId="239597884" sldId="318"/>
        </pc:sldMkLst>
        <pc:spChg chg="mod">
          <ac:chgData name="YAN LUO" userId="" providerId="" clId="Web-{86B35720-4193-446F-B2D5-9AD9984A55EF}" dt="2021-08-19T14:15:56.635" v="140" actId="20577"/>
          <ac:spMkLst>
            <pc:docMk/>
            <pc:sldMk cId="239597884" sldId="318"/>
            <ac:spMk id="5" creationId="{85D9F803-CDBC-C74C-AF1B-2B5937D1C241}"/>
          </ac:spMkLst>
        </pc:spChg>
      </pc:sldChg>
      <pc:sldChg chg="modSp">
        <pc:chgData name="YAN LUO" userId="" providerId="" clId="Web-{86B35720-4193-446F-B2D5-9AD9984A55EF}" dt="2021-08-19T14:16:10.167" v="168" actId="20577"/>
        <pc:sldMkLst>
          <pc:docMk/>
          <pc:sldMk cId="232499080" sldId="319"/>
        </pc:sldMkLst>
        <pc:spChg chg="mod">
          <ac:chgData name="YAN LUO" userId="" providerId="" clId="Web-{86B35720-4193-446F-B2D5-9AD9984A55EF}" dt="2021-08-19T14:16:10.167" v="168" actId="20577"/>
          <ac:spMkLst>
            <pc:docMk/>
            <pc:sldMk cId="232499080" sldId="319"/>
            <ac:spMk id="5" creationId="{85D9F803-CDBC-C74C-AF1B-2B5937D1C241}"/>
          </ac:spMkLst>
        </pc:spChg>
      </pc:sldChg>
      <pc:sldChg chg="modSp addCm">
        <pc:chgData name="YAN LUO" userId="" providerId="" clId="Web-{86B35720-4193-446F-B2D5-9AD9984A55EF}" dt="2021-08-19T14:58:05.144" v="175"/>
        <pc:sldMkLst>
          <pc:docMk/>
          <pc:sldMk cId="700132931" sldId="322"/>
        </pc:sldMkLst>
        <pc:spChg chg="mod">
          <ac:chgData name="YAN LUO" userId="" providerId="" clId="Web-{86B35720-4193-446F-B2D5-9AD9984A55EF}" dt="2021-08-19T14:17:04.699" v="171" actId="20577"/>
          <ac:spMkLst>
            <pc:docMk/>
            <pc:sldMk cId="700132931" sldId="322"/>
            <ac:spMk id="5" creationId="{85D9F803-CDBC-C74C-AF1B-2B5937D1C241}"/>
          </ac:spMkLst>
        </pc:spChg>
      </pc:sldChg>
      <pc:sldChg chg="modSp">
        <pc:chgData name="YAN LUO" userId="" providerId="" clId="Web-{86B35720-4193-446F-B2D5-9AD9984A55EF}" dt="2021-08-19T14:17:12.528" v="174" actId="20577"/>
        <pc:sldMkLst>
          <pc:docMk/>
          <pc:sldMk cId="1866160706" sldId="323"/>
        </pc:sldMkLst>
        <pc:spChg chg="mod">
          <ac:chgData name="YAN LUO" userId="" providerId="" clId="Web-{86B35720-4193-446F-B2D5-9AD9984A55EF}" dt="2021-08-19T14:17:12.528" v="174" actId="20577"/>
          <ac:spMkLst>
            <pc:docMk/>
            <pc:sldMk cId="1866160706" sldId="323"/>
            <ac:spMk id="5" creationId="{85D9F803-CDBC-C74C-AF1B-2B5937D1C241}"/>
          </ac:spMkLst>
        </pc:spChg>
      </pc:sldChg>
      <pc:sldChg chg="modSp">
        <pc:chgData name="YAN LUO" userId="" providerId="" clId="Web-{86B35720-4193-446F-B2D5-9AD9984A55EF}" dt="2021-08-19T14:58:49.817" v="250" actId="20577"/>
        <pc:sldMkLst>
          <pc:docMk/>
          <pc:sldMk cId="252359608" sldId="324"/>
        </pc:sldMkLst>
        <pc:spChg chg="mod">
          <ac:chgData name="YAN LUO" userId="" providerId="" clId="Web-{86B35720-4193-446F-B2D5-9AD9984A55EF}" dt="2021-08-19T14:58:49.817" v="250" actId="20577"/>
          <ac:spMkLst>
            <pc:docMk/>
            <pc:sldMk cId="252359608" sldId="324"/>
            <ac:spMk id="5" creationId="{85D9F803-CDBC-C74C-AF1B-2B5937D1C241}"/>
          </ac:spMkLst>
        </pc:spChg>
      </pc:sldChg>
    </pc:docChg>
  </pc:docChgLst>
  <pc:docChgLst>
    <pc:chgData name="annaasgaraly@ibm.com" clId="Web-{10340FDF-B15C-4CFF-B487-146F9B98A252}"/>
    <pc:docChg chg="modSld">
      <pc:chgData name="annaasgaraly@ibm.com" userId="" providerId="" clId="Web-{10340FDF-B15C-4CFF-B487-146F9B98A252}" dt="2021-08-10T21:47:37.589" v="27"/>
      <pc:docMkLst>
        <pc:docMk/>
      </pc:docMkLst>
      <pc:sldChg chg="mod setBg">
        <pc:chgData name="annaasgaraly@ibm.com" userId="" providerId="" clId="Web-{10340FDF-B15C-4CFF-B487-146F9B98A252}" dt="2021-08-10T21:45:57.511" v="22"/>
        <pc:sldMkLst>
          <pc:docMk/>
          <pc:sldMk cId="3181088097" sldId="278"/>
        </pc:sldMkLst>
      </pc:sldChg>
      <pc:sldChg chg="mod setBg">
        <pc:chgData name="annaasgaraly@ibm.com" userId="" providerId="" clId="Web-{10340FDF-B15C-4CFF-B487-146F9B98A252}" dt="2021-08-10T21:39:24.478" v="2"/>
        <pc:sldMkLst>
          <pc:docMk/>
          <pc:sldMk cId="178270660" sldId="284"/>
        </pc:sldMkLst>
      </pc:sldChg>
      <pc:sldChg chg="mod setBg">
        <pc:chgData name="annaasgaraly@ibm.com" userId="" providerId="" clId="Web-{10340FDF-B15C-4CFF-B487-146F9B98A252}" dt="2021-08-10T21:46:27.417" v="25"/>
        <pc:sldMkLst>
          <pc:docMk/>
          <pc:sldMk cId="1290394134" sldId="288"/>
        </pc:sldMkLst>
      </pc:sldChg>
      <pc:sldChg chg="mod setBg">
        <pc:chgData name="annaasgaraly@ibm.com" userId="" providerId="" clId="Web-{10340FDF-B15C-4CFF-B487-146F9B98A252}" dt="2021-08-10T21:46:06.604" v="23"/>
        <pc:sldMkLst>
          <pc:docMk/>
          <pc:sldMk cId="1023352497" sldId="294"/>
        </pc:sldMkLst>
      </pc:sldChg>
      <pc:sldChg chg="mod setBg">
        <pc:chgData name="annaasgaraly@ibm.com" userId="" providerId="" clId="Web-{10340FDF-B15C-4CFF-B487-146F9B98A252}" dt="2021-08-10T21:47:37.589" v="27"/>
        <pc:sldMkLst>
          <pc:docMk/>
          <pc:sldMk cId="3093198887" sldId="298"/>
        </pc:sldMkLst>
      </pc:sldChg>
      <pc:sldChg chg="mod setBg">
        <pc:chgData name="annaasgaraly@ibm.com" userId="" providerId="" clId="Web-{10340FDF-B15C-4CFF-B487-146F9B98A252}" dt="2021-08-10T21:46:43.870" v="26"/>
        <pc:sldMkLst>
          <pc:docMk/>
          <pc:sldMk cId="733461713" sldId="321"/>
        </pc:sldMkLst>
      </pc:sldChg>
      <pc:sldChg chg="modSp mod setBg">
        <pc:chgData name="annaasgaraly@ibm.com" userId="" providerId="" clId="Web-{10340FDF-B15C-4CFF-B487-146F9B98A252}" dt="2021-08-10T21:42:44.994" v="17" actId="1076"/>
        <pc:sldMkLst>
          <pc:docMk/>
          <pc:sldMk cId="1277611629" sldId="327"/>
        </pc:sldMkLst>
        <pc:spChg chg="mod">
          <ac:chgData name="annaasgaraly@ibm.com" userId="" providerId="" clId="Web-{10340FDF-B15C-4CFF-B487-146F9B98A252}" dt="2021-08-10T21:42:44.994" v="17" actId="1076"/>
          <ac:spMkLst>
            <pc:docMk/>
            <pc:sldMk cId="1277611629" sldId="327"/>
            <ac:spMk id="6" creationId="{2C36AF9D-A911-994B-90EA-013D4CDA5604}"/>
          </ac:spMkLst>
        </pc:spChg>
      </pc:sldChg>
      <pc:sldChg chg="modSp mod setBg">
        <pc:chgData name="annaasgaraly@ibm.com" userId="" providerId="" clId="Web-{10340FDF-B15C-4CFF-B487-146F9B98A252}" dt="2021-08-10T21:41:36.353" v="12" actId="1076"/>
        <pc:sldMkLst>
          <pc:docMk/>
          <pc:sldMk cId="661040741" sldId="329"/>
        </pc:sldMkLst>
        <pc:picChg chg="mod">
          <ac:chgData name="annaasgaraly@ibm.com" userId="" providerId="" clId="Web-{10340FDF-B15C-4CFF-B487-146F9B98A252}" dt="2021-08-10T21:41:36.338" v="9" actId="1076"/>
          <ac:picMkLst>
            <pc:docMk/>
            <pc:sldMk cId="661040741" sldId="329"/>
            <ac:picMk id="8" creationId="{F88AB437-E43C-436D-B35E-51887C103800}"/>
          </ac:picMkLst>
        </pc:picChg>
        <pc:picChg chg="mod">
          <ac:chgData name="annaasgaraly@ibm.com" userId="" providerId="" clId="Web-{10340FDF-B15C-4CFF-B487-146F9B98A252}" dt="2021-08-10T21:41:36.338" v="10" actId="1076"/>
          <ac:picMkLst>
            <pc:docMk/>
            <pc:sldMk cId="661040741" sldId="329"/>
            <ac:picMk id="9" creationId="{89FBF71A-DDF5-4BAA-B9B5-91B4675FF80E}"/>
          </ac:picMkLst>
        </pc:picChg>
        <pc:picChg chg="mod">
          <ac:chgData name="annaasgaraly@ibm.com" userId="" providerId="" clId="Web-{10340FDF-B15C-4CFF-B487-146F9B98A252}" dt="2021-08-10T21:41:36.338" v="11" actId="1076"/>
          <ac:picMkLst>
            <pc:docMk/>
            <pc:sldMk cId="661040741" sldId="329"/>
            <ac:picMk id="10" creationId="{225AE237-9A47-4E0B-AE8A-DD0CED30B39D}"/>
          </ac:picMkLst>
        </pc:picChg>
        <pc:picChg chg="mod">
          <ac:chgData name="annaasgaraly@ibm.com" userId="" providerId="" clId="Web-{10340FDF-B15C-4CFF-B487-146F9B98A252}" dt="2021-08-10T21:41:36.353" v="12" actId="1076"/>
          <ac:picMkLst>
            <pc:docMk/>
            <pc:sldMk cId="661040741" sldId="329"/>
            <ac:picMk id="11" creationId="{E1021DDF-7C74-4FD8-AE38-AFFCC057C8C2}"/>
          </ac:picMkLst>
        </pc:picChg>
      </pc:sldChg>
      <pc:sldChg chg="delSp">
        <pc:chgData name="annaasgaraly@ibm.com" userId="" providerId="" clId="Web-{10340FDF-B15C-4CFF-B487-146F9B98A252}" dt="2021-08-10T21:41:45.322" v="13"/>
        <pc:sldMkLst>
          <pc:docMk/>
          <pc:sldMk cId="724038033" sldId="330"/>
        </pc:sldMkLst>
        <pc:picChg chg="del">
          <ac:chgData name="annaasgaraly@ibm.com" userId="" providerId="" clId="Web-{10340FDF-B15C-4CFF-B487-146F9B98A252}" dt="2021-08-10T21:41:45.322" v="13"/>
          <ac:picMkLst>
            <pc:docMk/>
            <pc:sldMk cId="724038033" sldId="330"/>
            <ac:picMk id="5" creationId="{CB1F49FF-991F-486B-915B-B77CF4EFA4FC}"/>
          </ac:picMkLst>
        </pc:picChg>
      </pc:sldChg>
      <pc:sldChg chg="delSp">
        <pc:chgData name="annaasgaraly@ibm.com" userId="" providerId="" clId="Web-{10340FDF-B15C-4CFF-B487-146F9B98A252}" dt="2021-08-10T21:41:47.681" v="14"/>
        <pc:sldMkLst>
          <pc:docMk/>
          <pc:sldMk cId="1980221439" sldId="331"/>
        </pc:sldMkLst>
        <pc:picChg chg="del">
          <ac:chgData name="annaasgaraly@ibm.com" userId="" providerId="" clId="Web-{10340FDF-B15C-4CFF-B487-146F9B98A252}" dt="2021-08-10T21:41:47.681" v="14"/>
          <ac:picMkLst>
            <pc:docMk/>
            <pc:sldMk cId="1980221439" sldId="331"/>
            <ac:picMk id="2" creationId="{8A66F7ED-A8F1-451C-8775-2EC870DFBB7B}"/>
          </ac:picMkLst>
        </pc:picChg>
      </pc:sldChg>
      <pc:sldChg chg="delSp">
        <pc:chgData name="annaasgaraly@ibm.com" userId="" providerId="" clId="Web-{10340FDF-B15C-4CFF-B487-146F9B98A252}" dt="2021-08-10T21:41:49.431" v="15"/>
        <pc:sldMkLst>
          <pc:docMk/>
          <pc:sldMk cId="2560061391" sldId="332"/>
        </pc:sldMkLst>
        <pc:picChg chg="del">
          <ac:chgData name="annaasgaraly@ibm.com" userId="" providerId="" clId="Web-{10340FDF-B15C-4CFF-B487-146F9B98A252}" dt="2021-08-10T21:41:49.431" v="15"/>
          <ac:picMkLst>
            <pc:docMk/>
            <pc:sldMk cId="2560061391" sldId="332"/>
            <ac:picMk id="3" creationId="{5183A175-625A-4E5B-9091-5DB0C0491680}"/>
          </ac:picMkLst>
        </pc:pic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D167474-952B-AC43-BEC3-541C80E3FD9C}"/>
              </a:ext>
            </a:extLst>
          </p:cNvPr>
          <p:cNvSpPr>
            <a:spLocks noGrp="1"/>
          </p:cNvSpPr>
          <p:nvPr>
            <p:ph type="hdr" sz="quarter"/>
          </p:nvPr>
        </p:nvSpPr>
        <p:spPr>
          <a:xfrm>
            <a:off x="0" y="0"/>
            <a:ext cx="2971800" cy="93663"/>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B6DC1C6-1287-2C4A-84C8-98EFD82F9A6C}"/>
              </a:ext>
            </a:extLst>
          </p:cNvPr>
          <p:cNvSpPr>
            <a:spLocks noGrp="1"/>
          </p:cNvSpPr>
          <p:nvPr>
            <p:ph type="dt" sz="quarter" idx="1"/>
          </p:nvPr>
        </p:nvSpPr>
        <p:spPr>
          <a:xfrm>
            <a:off x="3884613" y="0"/>
            <a:ext cx="2971800" cy="93663"/>
          </a:xfrm>
          <a:prstGeom prst="rect">
            <a:avLst/>
          </a:prstGeom>
        </p:spPr>
        <p:txBody>
          <a:bodyPr vert="horz" lIns="91440" tIns="45720" rIns="91440" bIns="45720" rtlCol="0"/>
          <a:lstStyle>
            <a:lvl1pPr algn="r">
              <a:defRPr sz="1200"/>
            </a:lvl1pPr>
          </a:lstStyle>
          <a:p>
            <a:fld id="{C61B1DFE-DEC1-F84C-B64B-0BC4AFB87332}" type="datetimeFigureOut">
              <a:rPr lang="en-US" smtClean="0"/>
              <a:t>10/17/2023</a:t>
            </a:fld>
            <a:endParaRPr lang="en-US"/>
          </a:p>
        </p:txBody>
      </p:sp>
      <p:sp>
        <p:nvSpPr>
          <p:cNvPr id="4" name="Footer Placeholder 3">
            <a:extLst>
              <a:ext uri="{FF2B5EF4-FFF2-40B4-BE49-F238E27FC236}">
                <a16:creationId xmlns:a16="http://schemas.microsoft.com/office/drawing/2014/main" id="{06B322D0-710C-764D-ADE9-C566FF3B05D7}"/>
              </a:ext>
            </a:extLst>
          </p:cNvPr>
          <p:cNvSpPr>
            <a:spLocks noGrp="1"/>
          </p:cNvSpPr>
          <p:nvPr>
            <p:ph type="ftr" sz="quarter" idx="2"/>
          </p:nvPr>
        </p:nvSpPr>
        <p:spPr>
          <a:xfrm>
            <a:off x="0" y="1763713"/>
            <a:ext cx="2971800" cy="9366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F42A2AE0-FDA0-1248-8D07-A5244E897ED5}"/>
              </a:ext>
            </a:extLst>
          </p:cNvPr>
          <p:cNvSpPr>
            <a:spLocks noGrp="1"/>
          </p:cNvSpPr>
          <p:nvPr>
            <p:ph type="sldNum" sz="quarter" idx="3"/>
          </p:nvPr>
        </p:nvSpPr>
        <p:spPr>
          <a:xfrm>
            <a:off x="3884613" y="1763713"/>
            <a:ext cx="2971800" cy="93662"/>
          </a:xfrm>
          <a:prstGeom prst="rect">
            <a:avLst/>
          </a:prstGeom>
        </p:spPr>
        <p:txBody>
          <a:bodyPr vert="horz" lIns="91440" tIns="45720" rIns="91440" bIns="45720" rtlCol="0" anchor="b"/>
          <a:lstStyle>
            <a:lvl1pPr algn="r">
              <a:defRPr sz="1200"/>
            </a:lvl1pPr>
          </a:lstStyle>
          <a:p>
            <a:fld id="{FD91E733-BECA-E944-9B7F-321864631FC0}" type="slidenum">
              <a:rPr lang="en-US" smtClean="0"/>
              <a:t>‹#›</a:t>
            </a:fld>
            <a:endParaRPr lang="en-US"/>
          </a:p>
        </p:txBody>
      </p:sp>
    </p:spTree>
    <p:extLst>
      <p:ext uri="{BB962C8B-B14F-4D97-AF65-F5344CB8AC3E}">
        <p14:creationId xmlns:p14="http://schemas.microsoft.com/office/powerpoint/2010/main" val="4071015562"/>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jpeg>
</file>

<file path=ppt/media/image32.png>
</file>

<file path=ppt/media/image33.png>
</file>

<file path=ppt/media/image34.jpe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97948-54D2-43F8-9A63-A99FE3051738}" type="datetimeFigureOut">
              <a:rPr lang="en-US" smtClean="0"/>
              <a:t>10/17/2023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BDA0E2-FEBD-4B65-8F16-724CF984F377}" type="slidenum">
              <a:rPr lang="en-US" smtClean="0"/>
              <a:t>‹#›</a:t>
            </a:fld>
            <a:endParaRPr lang="en-US"/>
          </a:p>
        </p:txBody>
      </p:sp>
    </p:spTree>
    <p:extLst>
      <p:ext uri="{BB962C8B-B14F-4D97-AF65-F5344CB8AC3E}">
        <p14:creationId xmlns:p14="http://schemas.microsoft.com/office/powerpoint/2010/main" val="28022222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2</a:t>
            </a:fld>
            <a:endParaRPr lang="en-US" dirty="0"/>
          </a:p>
        </p:txBody>
      </p:sp>
    </p:spTree>
    <p:extLst>
      <p:ext uri="{BB962C8B-B14F-4D97-AF65-F5344CB8AC3E}">
        <p14:creationId xmlns:p14="http://schemas.microsoft.com/office/powerpoint/2010/main" val="42083152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6</a:t>
            </a:fld>
            <a:endParaRPr lang="en-US"/>
          </a:p>
        </p:txBody>
      </p:sp>
    </p:spTree>
    <p:extLst>
      <p:ext uri="{BB962C8B-B14F-4D97-AF65-F5344CB8AC3E}">
        <p14:creationId xmlns:p14="http://schemas.microsoft.com/office/powerpoint/2010/main" val="42262750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15</a:t>
            </a:fld>
            <a:endParaRPr lang="en-US"/>
          </a:p>
        </p:txBody>
      </p:sp>
    </p:spTree>
    <p:extLst>
      <p:ext uri="{BB962C8B-B14F-4D97-AF65-F5344CB8AC3E}">
        <p14:creationId xmlns:p14="http://schemas.microsoft.com/office/powerpoint/2010/main" val="392496659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92FDF747-B622-7F48-9215-C3A606BDEB98}"/>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3727294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DDD383-EB92-5540-96BB-199B7760EF4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E9FED7B-4DA5-4346-B7E2-D18782430F68}"/>
              </a:ext>
            </a:extLst>
          </p:cNvPr>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E2B5F2C-52A9-3047-A473-9FFC051518A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10/17/2023</a:t>
            </a:fld>
            <a:endParaRPr lang="en-US"/>
          </a:p>
        </p:txBody>
      </p:sp>
      <p:sp>
        <p:nvSpPr>
          <p:cNvPr id="5" name="Footer Placeholder 4">
            <a:extLst>
              <a:ext uri="{FF2B5EF4-FFF2-40B4-BE49-F238E27FC236}">
                <a16:creationId xmlns:a16="http://schemas.microsoft.com/office/drawing/2014/main" id="{DAC041C9-0677-664D-B2BB-69B0A6A7093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E0B34EA4-D670-2C41-9EF4-392023D22E4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7485493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D05DB93-A58E-714C-BD6E-76F1D21AEA05}"/>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DF83819-F149-7645-A0DD-B53DD9D84837}"/>
              </a:ext>
            </a:extLst>
          </p:cNvPr>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DFB065F-A67E-EF4E-A12F-EB30F584E49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10/17/2023</a:t>
            </a:fld>
            <a:endParaRPr lang="en-US"/>
          </a:p>
        </p:txBody>
      </p:sp>
      <p:sp>
        <p:nvSpPr>
          <p:cNvPr id="5" name="Footer Placeholder 4">
            <a:extLst>
              <a:ext uri="{FF2B5EF4-FFF2-40B4-BE49-F238E27FC236}">
                <a16:creationId xmlns:a16="http://schemas.microsoft.com/office/drawing/2014/main" id="{356E9D5F-8CC5-8740-9426-35E9D812FC6B}"/>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DBB1DE0B-93CB-5C41-B581-C00D0F9F7CC2}"/>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8572946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1_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a:prstGeom prst="rect">
            <a:avLst/>
          </a:prstGeo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t>Click to edit Master title style</a:t>
            </a:r>
          </a:p>
        </p:txBody>
      </p:sp>
      <p:sp>
        <p:nvSpPr>
          <p:cNvPr id="2" name="Footer Placeholder 1">
            <a:extLst>
              <a:ext uri="{FF2B5EF4-FFF2-40B4-BE49-F238E27FC236}">
                <a16:creationId xmlns:a16="http://schemas.microsoft.com/office/drawing/2014/main" id="{FD30FDD2-E0CC-3E4C-A49E-91BE8BE0367F}"/>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1038078290"/>
      </p:ext>
    </p:extLst>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a:extLst>
              <a:ext uri="{FF2B5EF4-FFF2-40B4-BE49-F238E27FC236}">
                <a16:creationId xmlns:a16="http://schemas.microsoft.com/office/drawing/2014/main" id="{AA119083-F06C-6F4F-9852-321B8C953CC2}"/>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976210309"/>
      </p:ext>
    </p:extLst>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CCE525-4063-4C4F-8334-FBA02DB6937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CB14EC97-9D34-BE48-9367-02F3BA14827A}"/>
              </a:ext>
            </a:extLst>
          </p:cNvPr>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EBB8E19-FEF2-7A4B-8575-5AFEB134BC5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10/17/2023</a:t>
            </a:fld>
            <a:endParaRPr lang="en-US"/>
          </a:p>
        </p:txBody>
      </p:sp>
      <p:sp>
        <p:nvSpPr>
          <p:cNvPr id="5" name="Footer Placeholder 4">
            <a:extLst>
              <a:ext uri="{FF2B5EF4-FFF2-40B4-BE49-F238E27FC236}">
                <a16:creationId xmlns:a16="http://schemas.microsoft.com/office/drawing/2014/main" id="{513A4E28-3138-784C-8CBB-8586D8EE030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BFB07D0F-3645-6B43-9AD7-762199572C65}"/>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6698371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B63CE8-FC8A-B648-971E-6DC96997A7A7}"/>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C634958-58AE-3F4E-8C00-440B25A937A7}"/>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5872462-6007-A64A-86E6-F5ED46C87269}"/>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10/17/2023</a:t>
            </a:fld>
            <a:endParaRPr lang="en-US"/>
          </a:p>
        </p:txBody>
      </p:sp>
      <p:sp>
        <p:nvSpPr>
          <p:cNvPr id="5" name="Footer Placeholder 4">
            <a:extLst>
              <a:ext uri="{FF2B5EF4-FFF2-40B4-BE49-F238E27FC236}">
                <a16:creationId xmlns:a16="http://schemas.microsoft.com/office/drawing/2014/main" id="{99D379FD-EE00-8243-9FA5-BC4C116FAB7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E72C754-6A4A-424A-B972-C341147C4E0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9838514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B8FC9-14F0-064F-BEB7-9DA0B582216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9F565333-3885-5246-9997-584B944334CC}"/>
              </a:ext>
            </a:extLst>
          </p:cNvPr>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2A3D495-0AB7-4245-BD03-FEF725EE8B32}"/>
              </a:ext>
            </a:extLst>
          </p:cNvPr>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7A3532B-22A8-4948-8614-690AB67FC7F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10/17/2023</a:t>
            </a:fld>
            <a:endParaRPr lang="en-US"/>
          </a:p>
        </p:txBody>
      </p:sp>
      <p:sp>
        <p:nvSpPr>
          <p:cNvPr id="6" name="Footer Placeholder 5">
            <a:extLst>
              <a:ext uri="{FF2B5EF4-FFF2-40B4-BE49-F238E27FC236}">
                <a16:creationId xmlns:a16="http://schemas.microsoft.com/office/drawing/2014/main" id="{BE45A5D6-868E-4849-A5DA-84702CEDFE8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7D682E35-43FC-E946-AA84-7E00546A24B6}"/>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459830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E14121-1457-7D45-BFFD-BECD6649741B}"/>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6CE09A76-C125-0945-BCD8-FF2A0498A56E}"/>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5B142CC-BC3F-664E-A6C2-3854B8D4E8C7}"/>
              </a:ext>
            </a:extLst>
          </p:cNvPr>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2FA8D54-9ED9-E345-B69E-FF5D485B134B}"/>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09B295F-F3C2-5646-A5F3-194FE6EFEB29}"/>
              </a:ext>
            </a:extLst>
          </p:cNvPr>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0516157-5FC9-E841-A6FC-14EBCFDEC672}"/>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10/17/2023</a:t>
            </a:fld>
            <a:endParaRPr lang="en-US"/>
          </a:p>
        </p:txBody>
      </p:sp>
      <p:sp>
        <p:nvSpPr>
          <p:cNvPr id="8" name="Footer Placeholder 7">
            <a:extLst>
              <a:ext uri="{FF2B5EF4-FFF2-40B4-BE49-F238E27FC236}">
                <a16:creationId xmlns:a16="http://schemas.microsoft.com/office/drawing/2014/main" id="{3544E072-D5B7-D647-82C0-40BEAE857D43}"/>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id="{47A73D6E-2A82-7344-BB8C-513E6DA4E143}"/>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4721032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99B4CE-9E7B-564C-A6C3-DCABF996FBD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a:extLst>
              <a:ext uri="{FF2B5EF4-FFF2-40B4-BE49-F238E27FC236}">
                <a16:creationId xmlns:a16="http://schemas.microsoft.com/office/drawing/2014/main" id="{4CF8A31D-92A5-DF47-9C3A-9F9C1CF8FC6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10/17/2023</a:t>
            </a:fld>
            <a:endParaRPr lang="en-US"/>
          </a:p>
        </p:txBody>
      </p:sp>
      <p:sp>
        <p:nvSpPr>
          <p:cNvPr id="4" name="Footer Placeholder 3">
            <a:extLst>
              <a:ext uri="{FF2B5EF4-FFF2-40B4-BE49-F238E27FC236}">
                <a16:creationId xmlns:a16="http://schemas.microsoft.com/office/drawing/2014/main" id="{FFE7EADA-8BC4-974C-BBA1-7390F15FD5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id="{E89EC0A8-C281-FF40-A774-EAF6089BB00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4285880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F027EBC-C9EC-5844-B3BF-5151B2F70EA4}"/>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10/17/2023</a:t>
            </a:fld>
            <a:endParaRPr lang="en-US"/>
          </a:p>
        </p:txBody>
      </p:sp>
      <p:sp>
        <p:nvSpPr>
          <p:cNvPr id="3" name="Footer Placeholder 2">
            <a:extLst>
              <a:ext uri="{FF2B5EF4-FFF2-40B4-BE49-F238E27FC236}">
                <a16:creationId xmlns:a16="http://schemas.microsoft.com/office/drawing/2014/main" id="{A9F664BF-C7CE-DC46-9D6D-A9335EE9D8B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6A1AAD4E-B732-E349-8793-C20A3D6B70AE}"/>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186288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73A651-FEEA-2140-82D8-9C06A36F929A}"/>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4D2DAEA-C881-354D-A17E-2A95857F0CA4}"/>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02148C2-62EB-B446-BB7C-69F5E480649F}"/>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114D069-D155-9141-9045-DB41904753A7}"/>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10/17/2023</a:t>
            </a:fld>
            <a:endParaRPr lang="en-US"/>
          </a:p>
        </p:txBody>
      </p:sp>
      <p:sp>
        <p:nvSpPr>
          <p:cNvPr id="6" name="Footer Placeholder 5">
            <a:extLst>
              <a:ext uri="{FF2B5EF4-FFF2-40B4-BE49-F238E27FC236}">
                <a16:creationId xmlns:a16="http://schemas.microsoft.com/office/drawing/2014/main" id="{2C0EE34C-EABB-6848-A341-7CA0C29379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C0C04AAD-C125-DD44-8102-9F28820805F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41263519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BD611A-FFDF-C848-A433-C5B125C402E0}"/>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96C0E97-AC3D-784B-96B7-0D18B5A35AE1}"/>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6B37986-0214-C348-AB5F-D54BF2881077}"/>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F6860A9-8610-9347-BAE7-F23CCA13E55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10/17/2023</a:t>
            </a:fld>
            <a:endParaRPr lang="en-US"/>
          </a:p>
        </p:txBody>
      </p:sp>
      <p:sp>
        <p:nvSpPr>
          <p:cNvPr id="6" name="Footer Placeholder 5">
            <a:extLst>
              <a:ext uri="{FF2B5EF4-FFF2-40B4-BE49-F238E27FC236}">
                <a16:creationId xmlns:a16="http://schemas.microsoft.com/office/drawing/2014/main" id="{14249D7C-BCAA-DE44-AE89-5178DA8D82A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355319C3-A65D-764B-BD49-57D0082AE9A9}"/>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3493135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A0D5B246-E282-3742-BD72-B1BCDC5A64B4}"/>
              </a:ext>
            </a:extLst>
          </p:cNvPr>
          <p:cNvSpPr>
            <a:spLocks noGrp="1"/>
          </p:cNvSpPr>
          <p:nvPr>
            <p:ph type="sldNum" sz="quarter" idx="4"/>
          </p:nvPr>
        </p:nvSpPr>
        <p:spPr>
          <a:xfrm>
            <a:off x="8714772" y="6025573"/>
            <a:ext cx="2743200" cy="401638"/>
          </a:xfrm>
          <a:prstGeom prst="rect">
            <a:avLst/>
          </a:prstGeom>
        </p:spPr>
        <p:txBody>
          <a:bodyPr vert="horz" lIns="91440" tIns="45720" rIns="91440" bIns="45720" rtlCol="0" anchor="ctr"/>
          <a:lstStyle>
            <a:lvl1pPr algn="r">
              <a:defRPr sz="1600">
                <a:solidFill>
                  <a:srgbClr val="1C7DDB"/>
                </a:solidFill>
                <a:latin typeface="Abadi" panose="020B0604020104020204" pitchFamily="34" charset="0"/>
              </a:defRPr>
            </a:lvl1pPr>
          </a:lstStyle>
          <a:p>
            <a:fld id="{A190C97C-0095-2443-AC12-FA4CBA4ACD4D}" type="slidenum">
              <a:rPr lang="en-US" smtClean="0"/>
              <a:pPr/>
              <a:t>‹#›</a:t>
            </a:fld>
            <a:endParaRPr lang="en-US"/>
          </a:p>
        </p:txBody>
      </p:sp>
    </p:spTree>
    <p:extLst>
      <p:ext uri="{BB962C8B-B14F-4D97-AF65-F5344CB8AC3E}">
        <p14:creationId xmlns:p14="http://schemas.microsoft.com/office/powerpoint/2010/main" val="2647310266"/>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 id="2147483694" r:id="rId12"/>
    <p:sldLayoutId id="2147483695"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9.png"/></Relationships>
</file>

<file path=ppt/slides/_rels/slide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hyperlink" Target="https://github.com/reallyyy/Applied-Data-Science-Capstone-IBM/blob/master/Interactive%20Visual%20Analytics%20with%20Folium.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2" Type="http://schemas.openxmlformats.org/officeDocument/2006/relationships/image" Target="../media/image31.jpeg"/><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2" Type="http://schemas.openxmlformats.org/officeDocument/2006/relationships/image" Target="../media/image34.jpeg"/><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3.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2C36AF9D-A911-994B-90EA-013D4CDA5604}"/>
              </a:ext>
            </a:extLst>
          </p:cNvPr>
          <p:cNvSpPr txBox="1"/>
          <p:nvPr/>
        </p:nvSpPr>
        <p:spPr>
          <a:xfrm>
            <a:off x="889820" y="4891899"/>
            <a:ext cx="2514600" cy="646331"/>
          </a:xfrm>
          <a:prstGeom prst="rect">
            <a:avLst/>
          </a:prstGeom>
          <a:noFill/>
        </p:spPr>
        <p:txBody>
          <a:bodyPr wrap="square" lIns="91440" tIns="45720" rIns="91440" bIns="45720" rtlCol="0" anchor="t">
            <a:spAutoFit/>
          </a:bodyPr>
          <a:lstStyle/>
          <a:p>
            <a:r>
              <a:rPr lang="en-US" dirty="0">
                <a:solidFill>
                  <a:schemeClr val="bg2"/>
                </a:solidFill>
                <a:latin typeface="Abadi" panose="020B0604020104020204" pitchFamily="34" charset="0"/>
                <a:ea typeface="SF Pro" pitchFamily="2" charset="0"/>
                <a:cs typeface="SF Pro" pitchFamily="2" charset="0"/>
              </a:rPr>
              <a:t>Nguyen </a:t>
            </a:r>
            <a:r>
              <a:rPr lang="en-US" dirty="0" err="1">
                <a:solidFill>
                  <a:schemeClr val="bg2"/>
                </a:solidFill>
                <a:latin typeface="Abadi" panose="020B0604020104020204" pitchFamily="34" charset="0"/>
                <a:ea typeface="SF Pro" pitchFamily="2" charset="0"/>
                <a:cs typeface="SF Pro" pitchFamily="2" charset="0"/>
              </a:rPr>
              <a:t>Trung</a:t>
            </a:r>
            <a:r>
              <a:rPr lang="en-US" dirty="0">
                <a:solidFill>
                  <a:schemeClr val="bg2"/>
                </a:solidFill>
                <a:latin typeface="Abadi" panose="020B0604020104020204" pitchFamily="34" charset="0"/>
                <a:ea typeface="SF Pro" pitchFamily="2" charset="0"/>
                <a:cs typeface="SF Pro" pitchFamily="2" charset="0"/>
              </a:rPr>
              <a:t> </a:t>
            </a:r>
            <a:r>
              <a:rPr lang="en-US" dirty="0" err="1">
                <a:solidFill>
                  <a:schemeClr val="bg2"/>
                </a:solidFill>
                <a:latin typeface="Abadi" panose="020B0604020104020204" pitchFamily="34" charset="0"/>
                <a:ea typeface="SF Pro" pitchFamily="2" charset="0"/>
                <a:cs typeface="SF Pro" pitchFamily="2" charset="0"/>
              </a:rPr>
              <a:t>Hieu</a:t>
            </a:r>
            <a:endParaRPr lang="en-US" dirty="0">
              <a:solidFill>
                <a:schemeClr val="bg2"/>
              </a:solidFill>
              <a:latin typeface="Abadi" panose="020B0604020104020204" pitchFamily="34" charset="0"/>
              <a:ea typeface="SF Pro" pitchFamily="2" charset="0"/>
              <a:cs typeface="SF Pro" pitchFamily="2" charset="0"/>
            </a:endParaRPr>
          </a:p>
          <a:p>
            <a:r>
              <a:rPr lang="en-US" dirty="0">
                <a:solidFill>
                  <a:schemeClr val="bg2"/>
                </a:solidFill>
                <a:latin typeface="Abadi" panose="020B0604020104020204" pitchFamily="34" charset="0"/>
                <a:ea typeface="SF Pro" pitchFamily="2" charset="0"/>
                <a:cs typeface="SF Pro" pitchFamily="2" charset="0"/>
              </a:rPr>
              <a:t>15/10/23</a:t>
            </a:r>
          </a:p>
        </p:txBody>
      </p:sp>
      <p:pic>
        <p:nvPicPr>
          <p:cNvPr id="2" name="Picture 2" descr="IBM Skills Network Logo - Horizontal-noai copy.png">
            <a:extLst>
              <a:ext uri="{FF2B5EF4-FFF2-40B4-BE49-F238E27FC236}">
                <a16:creationId xmlns:a16="http://schemas.microsoft.com/office/drawing/2014/main" id="{4F94DBE5-2DCC-401E-95AA-12E04A97FBA6}"/>
              </a:ext>
            </a:extLst>
          </p:cNvPr>
          <p:cNvPicPr>
            <a:picLocks noChangeAspect="1"/>
          </p:cNvPicPr>
          <p:nvPr/>
        </p:nvPicPr>
        <p:blipFill>
          <a:blip r:embed="rId3"/>
          <a:stretch>
            <a:fillRect/>
          </a:stretch>
        </p:blipFill>
        <p:spPr>
          <a:xfrm>
            <a:off x="889820" y="676828"/>
            <a:ext cx="2104103" cy="629183"/>
          </a:xfrm>
          <a:prstGeom prst="rect">
            <a:avLst/>
          </a:prstGeom>
        </p:spPr>
      </p:pic>
    </p:spTree>
    <p:extLst>
      <p:ext uri="{BB962C8B-B14F-4D97-AF65-F5344CB8AC3E}">
        <p14:creationId xmlns:p14="http://schemas.microsoft.com/office/powerpoint/2010/main" val="1277611629"/>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E021CA9-7CB7-1046-8FA0-21F127C19A59}"/>
              </a:ext>
            </a:extLst>
          </p:cNvPr>
          <p:cNvSpPr>
            <a:spLocks noGrp="1"/>
          </p:cNvSpPr>
          <p:nvPr>
            <p:ph type="sldNum" sz="quarter" idx="12"/>
          </p:nvPr>
        </p:nvSpPr>
        <p:spPr/>
        <p:txBody>
          <a:bodyPr/>
          <a:lstStyle/>
          <a:p>
            <a:fld id="{5075537C-CA84-1446-933C-8E9D027F9201}" type="slidenum">
              <a:rPr lang="en-US" smtClean="0"/>
              <a:t>10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6027812" y="1486343"/>
            <a:ext cx="5430160" cy="4740049"/>
          </a:xfrm>
          <a:prstGeom prst="rect">
            <a:avLst/>
          </a:prstGeom>
        </p:spPr>
        <p:txBody>
          <a:bodyPr/>
          <a:lstStyle/>
          <a:p>
            <a:r>
              <a:rPr lang="en-US" sz="2200" dirty="0">
                <a:solidFill>
                  <a:schemeClr val="accent3">
                    <a:lumMod val="25000"/>
                  </a:schemeClr>
                </a:solidFill>
                <a:latin typeface="Abadi" panose="020B0604020104020204" pitchFamily="34" charset="0"/>
              </a:rPr>
              <a:t>We performed exploratory data analysis and determined the training labels.</a:t>
            </a:r>
          </a:p>
          <a:p>
            <a:r>
              <a:rPr lang="en-US" sz="2200" dirty="0">
                <a:solidFill>
                  <a:schemeClr val="accent3">
                    <a:lumMod val="25000"/>
                  </a:schemeClr>
                </a:solidFill>
                <a:latin typeface="Abadi" panose="020B0604020104020204" pitchFamily="34" charset="0"/>
              </a:rPr>
              <a:t>We calculated the number of launches at each site, and the number and occurrence of each orbits</a:t>
            </a:r>
          </a:p>
          <a:p>
            <a:r>
              <a:rPr lang="en-US" sz="2200" dirty="0">
                <a:solidFill>
                  <a:schemeClr val="accent3">
                    <a:lumMod val="25000"/>
                  </a:schemeClr>
                </a:solidFill>
                <a:latin typeface="Abadi" panose="020B0604020104020204" pitchFamily="34" charset="0"/>
              </a:rPr>
              <a:t>We created landing outcome label from outcome column and exported the results to csv.</a:t>
            </a:r>
          </a:p>
          <a:p>
            <a:pPr>
              <a:lnSpc>
                <a:spcPct val="100000"/>
              </a:lnSpc>
              <a:spcBef>
                <a:spcPts val="1400"/>
              </a:spcBef>
            </a:pPr>
            <a:r>
              <a:rPr lang="en-US" sz="2200" dirty="0">
                <a:solidFill>
                  <a:schemeClr val="accent3">
                    <a:lumMod val="25000"/>
                  </a:schemeClr>
                </a:solidFill>
                <a:latin typeface="Abadi" panose="020B0604020104020204" pitchFamily="34" charset="0"/>
              </a:rPr>
              <a:t>The link to the notebook is </a:t>
            </a:r>
            <a:r>
              <a:rPr lang="en-US" sz="2200" dirty="0">
                <a:solidFill>
                  <a:srgbClr val="1C7DDB"/>
                </a:solidFill>
                <a:latin typeface="Abadi" panose="020B0604020104020204" pitchFamily="34" charset="0"/>
              </a:rPr>
              <a:t>https://github.com/reallyyy/Applied-Data-Science-Capstone-IBM/blob/master/Data%20Wrangling.ipynb</a:t>
            </a:r>
            <a:endParaRPr lang="en-US" dirty="0"/>
          </a:p>
          <a:p>
            <a:endParaRPr lang="en-US" dirty="0"/>
          </a:p>
        </p:txBody>
      </p:sp>
      <p:sp>
        <p:nvSpPr>
          <p:cNvPr id="8" name="Title 1">
            <a:extLst>
              <a:ext uri="{FF2B5EF4-FFF2-40B4-BE49-F238E27FC236}">
                <a16:creationId xmlns:a16="http://schemas.microsoft.com/office/drawing/2014/main" id="{2A665A13-3129-46DF-B847-F273F3E96BE6}"/>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Wrangling</a:t>
            </a:r>
          </a:p>
        </p:txBody>
      </p:sp>
      <p:sp>
        <p:nvSpPr>
          <p:cNvPr id="6" name="Content Placeholder 4">
            <a:extLst>
              <a:ext uri="{FF2B5EF4-FFF2-40B4-BE49-F238E27FC236}">
                <a16:creationId xmlns:a16="http://schemas.microsoft.com/office/drawing/2014/main" id="{1AEBEDB3-10BF-40B9-A714-3EA82B83C2C9}"/>
              </a:ext>
            </a:extLst>
          </p:cNvPr>
          <p:cNvSpPr txBox="1">
            <a:spLocks/>
          </p:cNvSpPr>
          <p:nvPr/>
        </p:nvSpPr>
        <p:spPr>
          <a:xfrm>
            <a:off x="838200" y="1486343"/>
            <a:ext cx="5257800" cy="4740049"/>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US" dirty="0"/>
          </a:p>
          <a:p>
            <a:endParaRPr lang="en-US" dirty="0"/>
          </a:p>
          <a:p>
            <a:endParaRPr lang="en-US" dirty="0"/>
          </a:p>
        </p:txBody>
      </p:sp>
      <p:pic>
        <p:nvPicPr>
          <p:cNvPr id="3" name="Picture 2">
            <a:extLst>
              <a:ext uri="{FF2B5EF4-FFF2-40B4-BE49-F238E27FC236}">
                <a16:creationId xmlns:a16="http://schemas.microsoft.com/office/drawing/2014/main" id="{16872C39-302A-4BF9-861E-5D427E17530D}"/>
              </a:ext>
            </a:extLst>
          </p:cNvPr>
          <p:cNvPicPr>
            <a:picLocks noChangeAspect="1"/>
          </p:cNvPicPr>
          <p:nvPr/>
        </p:nvPicPr>
        <p:blipFill>
          <a:blip r:embed="rId3"/>
          <a:stretch>
            <a:fillRect/>
          </a:stretch>
        </p:blipFill>
        <p:spPr>
          <a:xfrm>
            <a:off x="838201" y="1488855"/>
            <a:ext cx="5017252" cy="3986526"/>
          </a:xfrm>
          <a:prstGeom prst="rect">
            <a:avLst/>
          </a:prstGeom>
        </p:spPr>
      </p:pic>
    </p:spTree>
    <p:extLst>
      <p:ext uri="{BB962C8B-B14F-4D97-AF65-F5344CB8AC3E}">
        <p14:creationId xmlns:p14="http://schemas.microsoft.com/office/powerpoint/2010/main" val="298755290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2C4E03D3-761E-7549-A4C6-7E585EBC4F01}"/>
              </a:ext>
            </a:extLst>
          </p:cNvPr>
          <p:cNvSpPr>
            <a:spLocks noGrp="1"/>
          </p:cNvSpPr>
          <p:nvPr>
            <p:ph type="sldNum" sz="quarter" idx="12"/>
          </p:nvPr>
        </p:nvSpPr>
        <p:spPr>
          <a:xfrm>
            <a:off x="8714772" y="6433577"/>
            <a:ext cx="2743200" cy="401638"/>
          </a:xfrm>
        </p:spPr>
        <p:txBody>
          <a:bodyPr/>
          <a:lstStyle/>
          <a:p>
            <a:fld id="{5075537C-CA84-1446-933C-8E9D027F9201}" type="slidenum">
              <a:rPr lang="en-US" smtClean="0"/>
              <a:t>11</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495703"/>
            <a:ext cx="4987333" cy="4931508"/>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We explored the data by visualizing the relationship between flight number and launch Site, payload and launch site, success rate of each orbit type, flight number and orbit type, the launch success yearly trend. </a:t>
            </a:r>
            <a:endParaRPr lang="en-US" sz="2200" dirty="0">
              <a:solidFill>
                <a:schemeClr val="accent3">
                  <a:lumMod val="25000"/>
                </a:schemeClr>
              </a:solidFill>
              <a:latin typeface="Abadi" panose="020B0604020104020204" pitchFamily="34" charset="0"/>
            </a:endParaRPr>
          </a:p>
          <a:p>
            <a:endParaRPr lang="en-US" dirty="0"/>
          </a:p>
        </p:txBody>
      </p:sp>
      <p:sp>
        <p:nvSpPr>
          <p:cNvPr id="3" name="Title 1">
            <a:extLst>
              <a:ext uri="{FF2B5EF4-FFF2-40B4-BE49-F238E27FC236}">
                <a16:creationId xmlns:a16="http://schemas.microsoft.com/office/drawing/2014/main" id="{D9E97D81-A978-4758-8A93-47C19B10407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Data Visualization</a:t>
            </a:r>
          </a:p>
        </p:txBody>
      </p:sp>
      <p:sp>
        <p:nvSpPr>
          <p:cNvPr id="6" name="Content Placeholder 4">
            <a:extLst>
              <a:ext uri="{FF2B5EF4-FFF2-40B4-BE49-F238E27FC236}">
                <a16:creationId xmlns:a16="http://schemas.microsoft.com/office/drawing/2014/main" id="{A7F21014-C317-418E-8F64-D22C9E0DACF2}"/>
              </a:ext>
            </a:extLst>
          </p:cNvPr>
          <p:cNvSpPr txBox="1">
            <a:spLocks/>
          </p:cNvSpPr>
          <p:nvPr/>
        </p:nvSpPr>
        <p:spPr>
          <a:xfrm>
            <a:off x="6096000" y="1495703"/>
            <a:ext cx="5189611" cy="4931508"/>
          </a:xfrm>
          <a:prstGeom prst="rect">
            <a:avLst/>
          </a:prstGeom>
        </p:spPr>
        <p:txBody>
          <a:bodyPr lIns="91440" tIns="45720" rIns="91440" bIns="45720" anchor="t"/>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The link to the notebook is </a:t>
            </a:r>
            <a:r>
              <a:rPr lang="en-US" sz="2200" dirty="0">
                <a:solidFill>
                  <a:srgbClr val="1C7DDB"/>
                </a:solidFill>
                <a:latin typeface="Abadi" panose="020B0604020104020204" pitchFamily="34" charset="0"/>
              </a:rPr>
              <a:t>https://github.com/reallyyy/Applied-Data-Science-Capstone-IBM/blob/master/EDA%20with%20Data%20Visualization.ipynb</a:t>
            </a:r>
            <a:endParaRPr lang="en-US" dirty="0"/>
          </a:p>
        </p:txBody>
      </p:sp>
      <p:pic>
        <p:nvPicPr>
          <p:cNvPr id="7" name="Picture 6">
            <a:extLst>
              <a:ext uri="{FF2B5EF4-FFF2-40B4-BE49-F238E27FC236}">
                <a16:creationId xmlns:a16="http://schemas.microsoft.com/office/drawing/2014/main" id="{A057CF71-3EE2-44BF-9595-C18CAEFC4E4D}"/>
              </a:ext>
            </a:extLst>
          </p:cNvPr>
          <p:cNvPicPr>
            <a:picLocks noChangeAspect="1"/>
          </p:cNvPicPr>
          <p:nvPr/>
        </p:nvPicPr>
        <p:blipFill>
          <a:blip r:embed="rId3"/>
          <a:stretch>
            <a:fillRect/>
          </a:stretch>
        </p:blipFill>
        <p:spPr>
          <a:xfrm>
            <a:off x="770011" y="3669829"/>
            <a:ext cx="5000794" cy="2757382"/>
          </a:xfrm>
          <a:prstGeom prst="rect">
            <a:avLst/>
          </a:prstGeom>
        </p:spPr>
      </p:pic>
      <p:pic>
        <p:nvPicPr>
          <p:cNvPr id="9" name="Picture 8">
            <a:extLst>
              <a:ext uri="{FF2B5EF4-FFF2-40B4-BE49-F238E27FC236}">
                <a16:creationId xmlns:a16="http://schemas.microsoft.com/office/drawing/2014/main" id="{FC3F8E94-53AE-4C70-AB1E-27F399939A53}"/>
              </a:ext>
            </a:extLst>
          </p:cNvPr>
          <p:cNvPicPr>
            <a:picLocks noChangeAspect="1"/>
          </p:cNvPicPr>
          <p:nvPr/>
        </p:nvPicPr>
        <p:blipFill>
          <a:blip r:embed="rId4"/>
          <a:stretch>
            <a:fillRect/>
          </a:stretch>
        </p:blipFill>
        <p:spPr>
          <a:xfrm>
            <a:off x="6096000" y="1495703"/>
            <a:ext cx="5189612" cy="2965765"/>
          </a:xfrm>
          <a:prstGeom prst="rect">
            <a:avLst/>
          </a:prstGeom>
        </p:spPr>
      </p:pic>
    </p:spTree>
    <p:extLst>
      <p:ext uri="{BB962C8B-B14F-4D97-AF65-F5344CB8AC3E}">
        <p14:creationId xmlns:p14="http://schemas.microsoft.com/office/powerpoint/2010/main" val="77997163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17B1B70-690D-5945-90C2-196E1304B45D}"/>
              </a:ext>
            </a:extLst>
          </p:cNvPr>
          <p:cNvSpPr>
            <a:spLocks noGrp="1"/>
          </p:cNvSpPr>
          <p:nvPr>
            <p:ph type="sldNum" sz="quarter" idx="12"/>
          </p:nvPr>
        </p:nvSpPr>
        <p:spPr/>
        <p:txBody>
          <a:bodyPr/>
          <a:lstStyle/>
          <a:p>
            <a:fld id="{5075537C-CA84-1446-933C-8E9D027F9201}" type="slidenum">
              <a:rPr lang="en-US" smtClean="0"/>
              <a:t>12</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396721"/>
            <a:ext cx="9745589" cy="4761192"/>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We loaded the SpaceX dataset into a PostgreSQL database without leaving the </a:t>
            </a:r>
            <a:r>
              <a:rPr lang="en-US" sz="2200" dirty="0" err="1">
                <a:solidFill>
                  <a:schemeClr val="accent3">
                    <a:lumMod val="25000"/>
                  </a:schemeClr>
                </a:solidFill>
                <a:latin typeface="Abadi"/>
              </a:rPr>
              <a:t>jupyter</a:t>
            </a:r>
            <a:r>
              <a:rPr lang="en-US" sz="2200" dirty="0">
                <a:solidFill>
                  <a:schemeClr val="accent3">
                    <a:lumMod val="25000"/>
                  </a:schemeClr>
                </a:solidFill>
                <a:latin typeface="Abadi"/>
              </a:rPr>
              <a:t> notebook.</a:t>
            </a:r>
          </a:p>
          <a:p>
            <a:pPr>
              <a:lnSpc>
                <a:spcPct val="100000"/>
              </a:lnSpc>
              <a:spcBef>
                <a:spcPts val="1400"/>
              </a:spcBef>
            </a:pPr>
            <a:r>
              <a:rPr lang="en-US" sz="2200" dirty="0">
                <a:solidFill>
                  <a:schemeClr val="accent3">
                    <a:lumMod val="25000"/>
                  </a:schemeClr>
                </a:solidFill>
                <a:latin typeface="Abadi"/>
              </a:rPr>
              <a:t>We applied EDA with SQL to get insight from the data. We wrote queries to find out for instance:</a:t>
            </a:r>
          </a:p>
          <a:p>
            <a:pPr lvl="1">
              <a:lnSpc>
                <a:spcPct val="100000"/>
              </a:lnSpc>
              <a:spcBef>
                <a:spcPts val="1400"/>
              </a:spcBef>
              <a:buFontTx/>
              <a:buChar char="-"/>
            </a:pPr>
            <a:r>
              <a:rPr lang="en-US" sz="1700" dirty="0">
                <a:solidFill>
                  <a:schemeClr val="bg2">
                    <a:lumMod val="50000"/>
                  </a:schemeClr>
                </a:solidFill>
                <a:latin typeface="Abadi"/>
              </a:rPr>
              <a:t>The names of unique launch sites in the space mission.</a:t>
            </a:r>
          </a:p>
          <a:p>
            <a:pPr lvl="1">
              <a:lnSpc>
                <a:spcPct val="100000"/>
              </a:lnSpc>
              <a:spcBef>
                <a:spcPts val="1400"/>
              </a:spcBef>
              <a:buFontTx/>
              <a:buChar char="-"/>
            </a:pPr>
            <a:r>
              <a:rPr lang="en-US" sz="1700" dirty="0">
                <a:solidFill>
                  <a:schemeClr val="bg2">
                    <a:lumMod val="50000"/>
                  </a:schemeClr>
                </a:solidFill>
                <a:latin typeface="Abadi"/>
              </a:rPr>
              <a:t>The total payload mass carried by boosters launched by NASA (CRS)</a:t>
            </a:r>
          </a:p>
          <a:p>
            <a:pPr lvl="1">
              <a:lnSpc>
                <a:spcPct val="100000"/>
              </a:lnSpc>
              <a:spcBef>
                <a:spcPts val="1400"/>
              </a:spcBef>
              <a:buFontTx/>
              <a:buChar char="-"/>
            </a:pPr>
            <a:r>
              <a:rPr lang="en-US" sz="1700" dirty="0">
                <a:solidFill>
                  <a:schemeClr val="bg2">
                    <a:lumMod val="50000"/>
                  </a:schemeClr>
                </a:solidFill>
                <a:latin typeface="Abadi"/>
              </a:rPr>
              <a:t>The average payload mass carried by booster version F9 v1.1</a:t>
            </a:r>
          </a:p>
          <a:p>
            <a:pPr lvl="1">
              <a:lnSpc>
                <a:spcPct val="100000"/>
              </a:lnSpc>
              <a:spcBef>
                <a:spcPts val="1400"/>
              </a:spcBef>
              <a:buFontTx/>
              <a:buChar char="-"/>
            </a:pPr>
            <a:r>
              <a:rPr lang="en-US" sz="1700" dirty="0">
                <a:solidFill>
                  <a:schemeClr val="bg2">
                    <a:lumMod val="50000"/>
                  </a:schemeClr>
                </a:solidFill>
                <a:latin typeface="Abadi"/>
              </a:rPr>
              <a:t>The total number of successful and failure mission outcomes</a:t>
            </a:r>
          </a:p>
          <a:p>
            <a:pPr lvl="1">
              <a:lnSpc>
                <a:spcPct val="100000"/>
              </a:lnSpc>
              <a:spcBef>
                <a:spcPts val="1400"/>
              </a:spcBef>
              <a:buFontTx/>
              <a:buChar char="-"/>
            </a:pPr>
            <a:r>
              <a:rPr lang="en-US" sz="1700" dirty="0">
                <a:solidFill>
                  <a:schemeClr val="bg2">
                    <a:lumMod val="50000"/>
                  </a:schemeClr>
                </a:solidFill>
                <a:latin typeface="Abadi"/>
              </a:rPr>
              <a:t>The failed landing outcomes in drone ship, their booster version and launch site names.</a:t>
            </a: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The link to the notebook is </a:t>
            </a:r>
            <a:r>
              <a:rPr lang="en-US" sz="2200" dirty="0">
                <a:solidFill>
                  <a:srgbClr val="1C7DDB"/>
                </a:solidFill>
                <a:latin typeface="Abadi"/>
              </a:rPr>
              <a:t>https://github.com/reallyyy/Applied-Data-Science-Capstone-IBM/blob/master/Eda%20SQL%20Sqllite.ipynb</a:t>
            </a:r>
            <a:endParaRPr lang="en-US" sz="2200" dirty="0">
              <a:solidFill>
                <a:schemeClr val="accent3">
                  <a:lumMod val="25000"/>
                </a:schemeClr>
              </a:solidFill>
              <a:latin typeface="Abadi"/>
            </a:endParaRPr>
          </a:p>
          <a:p>
            <a:pPr marL="0" indent="0">
              <a:lnSpc>
                <a:spcPct val="100000"/>
              </a:lnSpc>
              <a:spcBef>
                <a:spcPts val="1400"/>
              </a:spcBef>
              <a:buNone/>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endParaRPr lang="en-US" dirty="0"/>
          </a:p>
          <a:p>
            <a:endParaRPr lang="en-US" dirty="0"/>
          </a:p>
          <a:p>
            <a:endParaRPr lang="en-US" dirty="0"/>
          </a:p>
        </p:txBody>
      </p:sp>
      <p:sp>
        <p:nvSpPr>
          <p:cNvPr id="3" name="Title 1">
            <a:extLst>
              <a:ext uri="{FF2B5EF4-FFF2-40B4-BE49-F238E27FC236}">
                <a16:creationId xmlns:a16="http://schemas.microsoft.com/office/drawing/2014/main" id="{32405FDA-CB27-4506-BA80-B7DD00CB25C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SQL</a:t>
            </a:r>
            <a:endParaRPr lang="en-US" dirty="0">
              <a:solidFill>
                <a:srgbClr val="0B49CB"/>
              </a:solidFill>
            </a:endParaRPr>
          </a:p>
        </p:txBody>
      </p:sp>
    </p:spTree>
    <p:extLst>
      <p:ext uri="{BB962C8B-B14F-4D97-AF65-F5344CB8AC3E}">
        <p14:creationId xmlns:p14="http://schemas.microsoft.com/office/powerpoint/2010/main" val="157872635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38200" y="1507253"/>
            <a:ext cx="10515600" cy="4719139"/>
          </a:xfrm>
          <a:prstGeom prst="rect">
            <a:avLst/>
          </a:prstGeom>
        </p:spPr>
        <p:txBody>
          <a:bodyPr>
            <a:normAutofit fontScale="92500"/>
          </a:bodyPr>
          <a:lstStyle/>
          <a:p>
            <a:pPr>
              <a:lnSpc>
                <a:spcPct val="100000"/>
              </a:lnSpc>
              <a:spcBef>
                <a:spcPts val="1400"/>
              </a:spcBef>
            </a:pPr>
            <a:r>
              <a:rPr lang="en-US" sz="2200" dirty="0">
                <a:solidFill>
                  <a:schemeClr val="accent3">
                    <a:lumMod val="25000"/>
                  </a:schemeClr>
                </a:solidFill>
                <a:latin typeface="Abadi" panose="020B0604020104020204" pitchFamily="34" charset="0"/>
              </a:rPr>
              <a:t>All launch sites have been marked, and map elements such as markers, circles, and lines have been added to the folium map to indicate the success or failure of launches at each site.</a:t>
            </a:r>
          </a:p>
          <a:p>
            <a:pPr>
              <a:lnSpc>
                <a:spcPct val="100000"/>
              </a:lnSpc>
              <a:spcBef>
                <a:spcPts val="1400"/>
              </a:spcBef>
            </a:pPr>
            <a:r>
              <a:rPr lang="en-US" sz="2200" dirty="0">
                <a:solidFill>
                  <a:schemeClr val="accent3">
                    <a:lumMod val="25000"/>
                  </a:schemeClr>
                </a:solidFill>
                <a:latin typeface="Abadi" panose="020B0604020104020204" pitchFamily="34" charset="0"/>
              </a:rPr>
              <a:t>Launch outcomes have been categorized into two classes: 0 for failure and 1 for success.</a:t>
            </a:r>
          </a:p>
          <a:p>
            <a:pPr>
              <a:lnSpc>
                <a:spcPct val="100000"/>
              </a:lnSpc>
              <a:spcBef>
                <a:spcPts val="1400"/>
              </a:spcBef>
            </a:pPr>
            <a:r>
              <a:rPr lang="en-US" sz="2200" dirty="0">
                <a:solidFill>
                  <a:schemeClr val="accent3">
                    <a:lumMod val="25000"/>
                  </a:schemeClr>
                </a:solidFill>
                <a:latin typeface="Abadi" panose="020B0604020104020204" pitchFamily="34" charset="0"/>
              </a:rPr>
              <a:t>Color-coded marker clusters were used to identify launch sites with a high success rate.</a:t>
            </a:r>
          </a:p>
          <a:p>
            <a:pPr>
              <a:lnSpc>
                <a:spcPct val="100000"/>
              </a:lnSpc>
              <a:spcBef>
                <a:spcPts val="1400"/>
              </a:spcBef>
            </a:pPr>
            <a:r>
              <a:rPr lang="en-US" sz="2200" dirty="0">
                <a:solidFill>
                  <a:schemeClr val="accent3">
                    <a:lumMod val="25000"/>
                  </a:schemeClr>
                </a:solidFill>
                <a:latin typeface="Abadi" panose="020B0604020104020204" pitchFamily="34" charset="0"/>
              </a:rPr>
              <a:t>The distances from a launch site to its nearby features were calculated.</a:t>
            </a:r>
          </a:p>
          <a:p>
            <a:pPr>
              <a:lnSpc>
                <a:spcPct val="100000"/>
              </a:lnSpc>
              <a:spcBef>
                <a:spcPts val="1400"/>
              </a:spcBef>
            </a:pPr>
            <a:r>
              <a:rPr lang="en-US" sz="2200" dirty="0">
                <a:solidFill>
                  <a:schemeClr val="accent3">
                    <a:lumMod val="25000"/>
                  </a:schemeClr>
                </a:solidFill>
                <a:latin typeface="Abadi" panose="020B0604020104020204" pitchFamily="34" charset="0"/>
              </a:rPr>
              <a:t>Questions were answered regarding the proximity of launch sites to railways, highways, coastlines, and cities. For instance, whether launch sites are located near railways, highways, and coastlines, and whether they maintain a certain distance from cities.</a:t>
            </a:r>
          </a:p>
          <a:p>
            <a:pPr>
              <a:lnSpc>
                <a:spcPct val="100000"/>
              </a:lnSpc>
              <a:spcBef>
                <a:spcPts val="1400"/>
              </a:spcBef>
            </a:pPr>
            <a:r>
              <a:rPr lang="en-US" sz="2200" dirty="0">
                <a:solidFill>
                  <a:schemeClr val="accent3">
                    <a:lumMod val="25000"/>
                  </a:schemeClr>
                </a:solidFill>
                <a:latin typeface="Abadi"/>
              </a:rPr>
              <a:t>The link to the notebook is </a:t>
            </a:r>
            <a:r>
              <a:rPr lang="en-US" sz="2200" dirty="0">
                <a:solidFill>
                  <a:schemeClr val="accent3">
                    <a:lumMod val="25000"/>
                  </a:schemeClr>
                </a:solidFill>
                <a:latin typeface="Abadi"/>
                <a:hlinkClick r:id="rId3"/>
              </a:rPr>
              <a:t>https://github.com/reallyyy/Applied-Data-Science-Capstone-IBM/blob/master/Interactive%20Visual%20Analytics%20with%20Folium.ipynb</a:t>
            </a:r>
            <a:endParaRPr lang="en-US" dirty="0"/>
          </a:p>
        </p:txBody>
      </p:sp>
      <p:sp>
        <p:nvSpPr>
          <p:cNvPr id="3" name="Title 1">
            <a:extLst>
              <a:ext uri="{FF2B5EF4-FFF2-40B4-BE49-F238E27FC236}">
                <a16:creationId xmlns:a16="http://schemas.microsoft.com/office/drawing/2014/main" id="{B28946E4-5BEF-46F0-A56A-E7E85ACA148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an Interactive Map with Folium</a:t>
            </a:r>
            <a:endParaRPr lang="en-US" dirty="0">
              <a:solidFill>
                <a:srgbClr val="0B49CB"/>
              </a:solidFill>
            </a:endParaRPr>
          </a:p>
        </p:txBody>
      </p:sp>
    </p:spTree>
    <p:extLst>
      <p:ext uri="{BB962C8B-B14F-4D97-AF65-F5344CB8AC3E}">
        <p14:creationId xmlns:p14="http://schemas.microsoft.com/office/powerpoint/2010/main" val="14811431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F1B08F2-C4AD-A440-BB78-A0625E28887A}"/>
              </a:ext>
            </a:extLst>
          </p:cNvPr>
          <p:cNvSpPr>
            <a:spLocks noGrp="1"/>
          </p:cNvSpPr>
          <p:nvPr>
            <p:ph type="sldNum" sz="quarter" idx="12"/>
          </p:nvPr>
        </p:nvSpPr>
        <p:spPr/>
        <p:txBody>
          <a:bodyPr/>
          <a:lstStyle/>
          <a:p>
            <a:fld id="{5075537C-CA84-1446-933C-8E9D027F9201}" type="slidenum">
              <a:rPr lang="en-US" smtClean="0"/>
              <a:t>14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lnSpcReduction="10000"/>
          </a:bodyPr>
          <a:lstStyle/>
          <a:p>
            <a:pPr>
              <a:lnSpc>
                <a:spcPct val="100000"/>
              </a:lnSpc>
              <a:spcBef>
                <a:spcPts val="1400"/>
              </a:spcBef>
            </a:pPr>
            <a:r>
              <a:rPr lang="en-US" sz="2200" dirty="0">
                <a:solidFill>
                  <a:schemeClr val="accent3">
                    <a:lumMod val="25000"/>
                  </a:schemeClr>
                </a:solidFill>
                <a:latin typeface="Abadi" panose="020B0604020104020204" pitchFamily="34" charset="0"/>
              </a:rPr>
              <a:t>Data was loaded and processed using </a:t>
            </a:r>
            <a:r>
              <a:rPr lang="en-US" sz="2200" dirty="0" err="1">
                <a:solidFill>
                  <a:schemeClr val="accent3">
                    <a:lumMod val="25000"/>
                  </a:schemeClr>
                </a:solidFill>
                <a:latin typeface="Abadi" panose="020B0604020104020204" pitchFamily="34" charset="0"/>
              </a:rPr>
              <a:t>Numpy</a:t>
            </a:r>
            <a:r>
              <a:rPr lang="en-US" sz="2200" dirty="0">
                <a:solidFill>
                  <a:schemeClr val="accent3">
                    <a:lumMod val="25000"/>
                  </a:schemeClr>
                </a:solidFill>
                <a:latin typeface="Abadi" panose="020B0604020104020204" pitchFamily="34" charset="0"/>
              </a:rPr>
              <a:t> and Pandas.</a:t>
            </a:r>
          </a:p>
          <a:p>
            <a:pPr>
              <a:lnSpc>
                <a:spcPct val="100000"/>
              </a:lnSpc>
              <a:spcBef>
                <a:spcPts val="1400"/>
              </a:spcBef>
            </a:pPr>
            <a:r>
              <a:rPr lang="en-US" sz="2200" dirty="0">
                <a:solidFill>
                  <a:schemeClr val="accent3">
                    <a:lumMod val="25000"/>
                  </a:schemeClr>
                </a:solidFill>
                <a:latin typeface="Abadi" panose="020B0604020104020204" pitchFamily="34" charset="0"/>
              </a:rPr>
              <a:t>The data was then divided into training and testing sets.</a:t>
            </a:r>
          </a:p>
          <a:p>
            <a:pPr>
              <a:lnSpc>
                <a:spcPct val="100000"/>
              </a:lnSpc>
              <a:spcBef>
                <a:spcPts val="1400"/>
              </a:spcBef>
            </a:pPr>
            <a:r>
              <a:rPr lang="en-US" sz="2200" dirty="0">
                <a:solidFill>
                  <a:schemeClr val="accent3">
                    <a:lumMod val="25000"/>
                  </a:schemeClr>
                </a:solidFill>
                <a:latin typeface="Abadi" panose="020B0604020104020204" pitchFamily="34" charset="0"/>
              </a:rPr>
              <a:t>Multiple machine learning models were constructed and their hyperparameters were tuned using </a:t>
            </a:r>
            <a:r>
              <a:rPr lang="en-US" sz="2200" dirty="0" err="1">
                <a:solidFill>
                  <a:schemeClr val="accent3">
                    <a:lumMod val="25000"/>
                  </a:schemeClr>
                </a:solidFill>
                <a:latin typeface="Abadi" panose="020B0604020104020204" pitchFamily="34" charset="0"/>
              </a:rPr>
              <a:t>GridSearchCV</a:t>
            </a:r>
            <a:r>
              <a:rPr lang="en-US" sz="2200" dirty="0">
                <a:solidFill>
                  <a:schemeClr val="accent3">
                    <a:lumMod val="25000"/>
                  </a:schemeClr>
                </a:solidFill>
                <a:latin typeface="Abadi" panose="020B0604020104020204" pitchFamily="34" charset="0"/>
              </a:rPr>
              <a:t>.</a:t>
            </a:r>
          </a:p>
          <a:p>
            <a:pPr>
              <a:lnSpc>
                <a:spcPct val="100000"/>
              </a:lnSpc>
              <a:spcBef>
                <a:spcPts val="1400"/>
              </a:spcBef>
            </a:pPr>
            <a:r>
              <a:rPr lang="en-US" sz="2200" dirty="0">
                <a:solidFill>
                  <a:schemeClr val="accent3">
                    <a:lumMod val="25000"/>
                  </a:schemeClr>
                </a:solidFill>
                <a:latin typeface="Abadi" panose="020B0604020104020204" pitchFamily="34" charset="0"/>
              </a:rPr>
              <a:t>Accuracy was chosen as the metric for evaluating the performance of the models.</a:t>
            </a:r>
          </a:p>
          <a:p>
            <a:pPr>
              <a:lnSpc>
                <a:spcPct val="100000"/>
              </a:lnSpc>
              <a:spcBef>
                <a:spcPts val="1400"/>
              </a:spcBef>
            </a:pPr>
            <a:r>
              <a:rPr lang="en-US" sz="2200" dirty="0">
                <a:solidFill>
                  <a:schemeClr val="accent3">
                    <a:lumMod val="25000"/>
                  </a:schemeClr>
                </a:solidFill>
                <a:latin typeface="Abadi" panose="020B0604020104020204" pitchFamily="34" charset="0"/>
              </a:rPr>
              <a:t>The models were further enhanced through feature engineering and algorithm tuning.</a:t>
            </a:r>
          </a:p>
          <a:p>
            <a:pPr>
              <a:lnSpc>
                <a:spcPct val="100000"/>
              </a:lnSpc>
              <a:spcBef>
                <a:spcPts val="1400"/>
              </a:spcBef>
            </a:pPr>
            <a:r>
              <a:rPr lang="en-US" sz="2200" dirty="0">
                <a:solidFill>
                  <a:schemeClr val="accent3">
                    <a:lumMod val="25000"/>
                  </a:schemeClr>
                </a:solidFill>
                <a:latin typeface="Abadi" panose="020B0604020104020204" pitchFamily="34" charset="0"/>
              </a:rPr>
              <a:t>The best performing classification model was </a:t>
            </a:r>
            <a:r>
              <a:rPr lang="en-US" sz="2200" dirty="0" err="1">
                <a:solidFill>
                  <a:schemeClr val="accent3">
                    <a:lumMod val="25000"/>
                  </a:schemeClr>
                </a:solidFill>
                <a:latin typeface="Abadi" panose="020B0604020104020204" pitchFamily="34" charset="0"/>
              </a:rPr>
              <a:t>identified.</a:t>
            </a:r>
            <a:r>
              <a:rPr lang="en-US" sz="2200" dirty="0" err="1">
                <a:solidFill>
                  <a:schemeClr val="accent3">
                    <a:lumMod val="25000"/>
                  </a:schemeClr>
                </a:solidFill>
                <a:latin typeface="Abadi"/>
              </a:rPr>
              <a:t>The</a:t>
            </a:r>
            <a:r>
              <a:rPr lang="en-US" sz="2200" dirty="0">
                <a:solidFill>
                  <a:schemeClr val="accent3">
                    <a:lumMod val="25000"/>
                  </a:schemeClr>
                </a:solidFill>
                <a:latin typeface="Abadi"/>
              </a:rPr>
              <a:t> link to the notebook is </a:t>
            </a:r>
            <a:r>
              <a:rPr lang="en-US" sz="2200" dirty="0">
                <a:solidFill>
                  <a:srgbClr val="1C7DDB"/>
                </a:solidFill>
                <a:latin typeface="Abadi" panose="020B0604020104020204" pitchFamily="34" charset="0"/>
              </a:rPr>
              <a:t>https://github.com/reallyyy/Applied-Data-Science-Capstone-IBM/blob/master/Machine%20Learning%20Prediction.ipynb</a:t>
            </a:r>
            <a:endParaRPr lang="en-US" dirty="0"/>
          </a:p>
        </p:txBody>
      </p:sp>
      <p:sp>
        <p:nvSpPr>
          <p:cNvPr id="3" name="Title 1">
            <a:extLst>
              <a:ext uri="{FF2B5EF4-FFF2-40B4-BE49-F238E27FC236}">
                <a16:creationId xmlns:a16="http://schemas.microsoft.com/office/drawing/2014/main" id="{FC857EDD-A3A7-434D-B8D5-401E872498D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Predictive Analysis (Classification)</a:t>
            </a:r>
          </a:p>
        </p:txBody>
      </p:sp>
    </p:spTree>
    <p:extLst>
      <p:ext uri="{BB962C8B-B14F-4D97-AF65-F5344CB8AC3E}">
        <p14:creationId xmlns:p14="http://schemas.microsoft.com/office/powerpoint/2010/main" val="181371124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8" name="Content Placeholder 2">
            <a:extLst>
              <a:ext uri="{FF2B5EF4-FFF2-40B4-BE49-F238E27FC236}">
                <a16:creationId xmlns:a16="http://schemas.microsoft.com/office/drawing/2014/main" id="{C7B9C153-C85C-3240-8E7E-523FBC004564}"/>
              </a:ext>
            </a:extLst>
          </p:cNvPr>
          <p:cNvSpPr txBox="1">
            <a:spLocks/>
          </p:cNvSpPr>
          <p:nvPr/>
        </p:nvSpPr>
        <p:spPr>
          <a:xfrm>
            <a:off x="841125" y="1807337"/>
            <a:ext cx="7068725" cy="162166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Exploratory data analysis results</a:t>
            </a:r>
          </a:p>
          <a:p>
            <a:pPr>
              <a:lnSpc>
                <a:spcPct val="100000"/>
              </a:lnSpc>
              <a:spcBef>
                <a:spcPts val="1400"/>
              </a:spcBef>
            </a:pPr>
            <a:r>
              <a:rPr lang="en-US" sz="2200" dirty="0">
                <a:solidFill>
                  <a:schemeClr val="accent3">
                    <a:lumMod val="25000"/>
                  </a:schemeClr>
                </a:solidFill>
                <a:latin typeface="Abadi" panose="020B0604020104020204" pitchFamily="34" charset="0"/>
              </a:rPr>
              <a:t>Interactive analytics demo in screenshots</a:t>
            </a:r>
          </a:p>
          <a:p>
            <a:pPr>
              <a:lnSpc>
                <a:spcPct val="100000"/>
              </a:lnSpc>
              <a:spcBef>
                <a:spcPts val="1400"/>
              </a:spcBef>
            </a:pPr>
            <a:r>
              <a:rPr lang="en-US" sz="2200" dirty="0">
                <a:solidFill>
                  <a:schemeClr val="accent3">
                    <a:lumMod val="25000"/>
                  </a:schemeClr>
                </a:solidFill>
                <a:latin typeface="Abadi" panose="020B0604020104020204" pitchFamily="34" charset="0"/>
              </a:rPr>
              <a:t>Predictive analysis results</a:t>
            </a:r>
          </a:p>
          <a:p>
            <a:pPr lvl="1"/>
            <a:endParaRPr lang="en-US" sz="1800" dirty="0"/>
          </a:p>
          <a:p>
            <a:pPr marL="457200" lvl="1" indent="0">
              <a:buNone/>
            </a:pPr>
            <a:endParaRPr lang="en-US" sz="1800" dirty="0"/>
          </a:p>
        </p:txBody>
      </p:sp>
      <p:sp>
        <p:nvSpPr>
          <p:cNvPr id="4" name="Slide Number Placeholder 3">
            <a:extLst>
              <a:ext uri="{FF2B5EF4-FFF2-40B4-BE49-F238E27FC236}">
                <a16:creationId xmlns:a16="http://schemas.microsoft.com/office/drawing/2014/main" id="{3D45C363-925C-9E48-86B0-27D7D36E50D6}"/>
              </a:ext>
            </a:extLst>
          </p:cNvPr>
          <p:cNvSpPr>
            <a:spLocks noGrp="1"/>
          </p:cNvSpPr>
          <p:nvPr>
            <p:ph type="sldNum" sz="quarter" idx="12"/>
          </p:nvPr>
        </p:nvSpPr>
        <p:spPr/>
        <p:txBody>
          <a:bodyPr/>
          <a:lstStyle/>
          <a:p>
            <a:fld id="{5075537C-CA84-1446-933C-8E9D027F9201}" type="slidenum">
              <a:rPr lang="en-US" smtClean="0"/>
              <a:t>15</a:t>
            </a:fld>
            <a:endParaRPr lang="en-US"/>
          </a:p>
        </p:txBody>
      </p:sp>
      <p:sp>
        <p:nvSpPr>
          <p:cNvPr id="7" name="Title 1">
            <a:extLst>
              <a:ext uri="{FF2B5EF4-FFF2-40B4-BE49-F238E27FC236}">
                <a16:creationId xmlns:a16="http://schemas.microsoft.com/office/drawing/2014/main" id="{330F9542-6794-4F57-BB45-868D94AD06B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Results</a:t>
            </a:r>
            <a:endParaRPr lang="en-US" dirty="0">
              <a:solidFill>
                <a:srgbClr val="0B49CB"/>
              </a:solidFill>
            </a:endParaRPr>
          </a:p>
        </p:txBody>
      </p:sp>
    </p:spTree>
    <p:extLst>
      <p:ext uri="{BB962C8B-B14F-4D97-AF65-F5344CB8AC3E}">
        <p14:creationId xmlns:p14="http://schemas.microsoft.com/office/powerpoint/2010/main" val="32100896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7827066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17</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864972" y="2057400"/>
            <a:ext cx="10592999" cy="967154"/>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From the plot, we found that the larger the flight amount at a launch site, the greater the success rate at a launch site.</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54F4FCC5-6E7E-4FF0-BE45-680EEC392C9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Launch Site</a:t>
            </a:r>
            <a:endParaRPr lang="en-US" dirty="0">
              <a:solidFill>
                <a:srgbClr val="0B49CB"/>
              </a:solidFill>
            </a:endParaRPr>
          </a:p>
        </p:txBody>
      </p:sp>
      <p:pic>
        <p:nvPicPr>
          <p:cNvPr id="6" name="Picture 5">
            <a:extLst>
              <a:ext uri="{FF2B5EF4-FFF2-40B4-BE49-F238E27FC236}">
                <a16:creationId xmlns:a16="http://schemas.microsoft.com/office/drawing/2014/main" id="{B6DE48CB-F37D-4E03-9612-4B2FE0C9C889}"/>
              </a:ext>
            </a:extLst>
          </p:cNvPr>
          <p:cNvPicPr>
            <a:picLocks noChangeAspect="1"/>
          </p:cNvPicPr>
          <p:nvPr/>
        </p:nvPicPr>
        <p:blipFill>
          <a:blip r:embed="rId3"/>
          <a:stretch>
            <a:fillRect/>
          </a:stretch>
        </p:blipFill>
        <p:spPr>
          <a:xfrm>
            <a:off x="1205802" y="2954215"/>
            <a:ext cx="9676563" cy="2504423"/>
          </a:xfrm>
          <a:prstGeom prst="rect">
            <a:avLst/>
          </a:prstGeom>
        </p:spPr>
      </p:pic>
    </p:spTree>
    <p:extLst>
      <p:ext uri="{BB962C8B-B14F-4D97-AF65-F5344CB8AC3E}">
        <p14:creationId xmlns:p14="http://schemas.microsoft.com/office/powerpoint/2010/main" val="386560594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2E442304-DDBD-4F7B-8017-36BCC863FB4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1">
            <a:extLst>
              <a:ext uri="{FF2B5EF4-FFF2-40B4-BE49-F238E27FC236}">
                <a16:creationId xmlns:a16="http://schemas.microsoft.com/office/drawing/2014/main" id="{B6CCD949-E788-4375-9B07-478FA5684BC1}"/>
              </a:ext>
            </a:extLst>
          </p:cNvPr>
          <p:cNvSpPr txBox="1">
            <a:spLocks/>
          </p:cNvSpPr>
          <p:nvPr/>
        </p:nvSpPr>
        <p:spPr>
          <a:xfrm>
            <a:off x="635001" y="640823"/>
            <a:ext cx="3047984" cy="2504311"/>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200" kern="1200" dirty="0">
                <a:solidFill>
                  <a:srgbClr val="0B49CB"/>
                </a:solidFill>
                <a:latin typeface="Abadi" panose="020B0604020104020204" pitchFamily="34" charset="0"/>
                <a:ea typeface="+mj-ea"/>
                <a:cs typeface="+mj-cs"/>
              </a:rPr>
              <a:t>Payload vs. Launch Site</a:t>
            </a:r>
          </a:p>
        </p:txBody>
      </p:sp>
      <p:sp>
        <p:nvSpPr>
          <p:cNvPr id="13" name="sketch line">
            <a:extLst>
              <a:ext uri="{FF2B5EF4-FFF2-40B4-BE49-F238E27FC236}">
                <a16:creationId xmlns:a16="http://schemas.microsoft.com/office/drawing/2014/main" id="{5E107275-3853-46FD-A241-DE4355A4267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1627450" y="3462719"/>
            <a:ext cx="5410200" cy="18288"/>
          </a:xfrm>
          <a:custGeom>
            <a:avLst/>
            <a:gdLst>
              <a:gd name="connsiteX0" fmla="*/ 0 w 5410200"/>
              <a:gd name="connsiteY0" fmla="*/ 0 h 18288"/>
              <a:gd name="connsiteX1" fmla="*/ 568071 w 5410200"/>
              <a:gd name="connsiteY1" fmla="*/ 0 h 18288"/>
              <a:gd name="connsiteX2" fmla="*/ 1298448 w 5410200"/>
              <a:gd name="connsiteY2" fmla="*/ 0 h 18288"/>
              <a:gd name="connsiteX3" fmla="*/ 1920621 w 5410200"/>
              <a:gd name="connsiteY3" fmla="*/ 0 h 18288"/>
              <a:gd name="connsiteX4" fmla="*/ 2488692 w 5410200"/>
              <a:gd name="connsiteY4" fmla="*/ 0 h 18288"/>
              <a:gd name="connsiteX5" fmla="*/ 3219069 w 5410200"/>
              <a:gd name="connsiteY5" fmla="*/ 0 h 18288"/>
              <a:gd name="connsiteX6" fmla="*/ 3895344 w 5410200"/>
              <a:gd name="connsiteY6" fmla="*/ 0 h 18288"/>
              <a:gd name="connsiteX7" fmla="*/ 4571619 w 5410200"/>
              <a:gd name="connsiteY7" fmla="*/ 0 h 18288"/>
              <a:gd name="connsiteX8" fmla="*/ 5410200 w 5410200"/>
              <a:gd name="connsiteY8" fmla="*/ 0 h 18288"/>
              <a:gd name="connsiteX9" fmla="*/ 5410200 w 5410200"/>
              <a:gd name="connsiteY9" fmla="*/ 18288 h 18288"/>
              <a:gd name="connsiteX10" fmla="*/ 4842129 w 5410200"/>
              <a:gd name="connsiteY10" fmla="*/ 18288 h 18288"/>
              <a:gd name="connsiteX11" fmla="*/ 4328160 w 5410200"/>
              <a:gd name="connsiteY11" fmla="*/ 18288 h 18288"/>
              <a:gd name="connsiteX12" fmla="*/ 3597783 w 5410200"/>
              <a:gd name="connsiteY12" fmla="*/ 18288 h 18288"/>
              <a:gd name="connsiteX13" fmla="*/ 3029712 w 5410200"/>
              <a:gd name="connsiteY13" fmla="*/ 18288 h 18288"/>
              <a:gd name="connsiteX14" fmla="*/ 2299335 w 5410200"/>
              <a:gd name="connsiteY14" fmla="*/ 18288 h 18288"/>
              <a:gd name="connsiteX15" fmla="*/ 1514856 w 5410200"/>
              <a:gd name="connsiteY15" fmla="*/ 18288 h 18288"/>
              <a:gd name="connsiteX16" fmla="*/ 892683 w 5410200"/>
              <a:gd name="connsiteY16" fmla="*/ 18288 h 18288"/>
              <a:gd name="connsiteX17" fmla="*/ 0 w 5410200"/>
              <a:gd name="connsiteY17" fmla="*/ 18288 h 18288"/>
              <a:gd name="connsiteX18" fmla="*/ 0 w 5410200"/>
              <a:gd name="connsiteY18"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5410200" h="18288" fill="none" extrusionOk="0">
                <a:moveTo>
                  <a:pt x="0" y="0"/>
                </a:moveTo>
                <a:cubicBezTo>
                  <a:pt x="163050" y="-18707"/>
                  <a:pt x="319321" y="-16364"/>
                  <a:pt x="568071" y="0"/>
                </a:cubicBezTo>
                <a:cubicBezTo>
                  <a:pt x="816821" y="16364"/>
                  <a:pt x="1013224" y="-7268"/>
                  <a:pt x="1298448" y="0"/>
                </a:cubicBezTo>
                <a:cubicBezTo>
                  <a:pt x="1583672" y="7268"/>
                  <a:pt x="1631711" y="-3367"/>
                  <a:pt x="1920621" y="0"/>
                </a:cubicBezTo>
                <a:cubicBezTo>
                  <a:pt x="2209531" y="3367"/>
                  <a:pt x="2364420" y="-19184"/>
                  <a:pt x="2488692" y="0"/>
                </a:cubicBezTo>
                <a:cubicBezTo>
                  <a:pt x="2612964" y="19184"/>
                  <a:pt x="3023298" y="-34627"/>
                  <a:pt x="3219069" y="0"/>
                </a:cubicBezTo>
                <a:cubicBezTo>
                  <a:pt x="3414840" y="34627"/>
                  <a:pt x="3656810" y="24043"/>
                  <a:pt x="3895344" y="0"/>
                </a:cubicBezTo>
                <a:cubicBezTo>
                  <a:pt x="4133879" y="-24043"/>
                  <a:pt x="4393984" y="-19577"/>
                  <a:pt x="4571619" y="0"/>
                </a:cubicBezTo>
                <a:cubicBezTo>
                  <a:pt x="4749255" y="19577"/>
                  <a:pt x="5179928" y="-6281"/>
                  <a:pt x="5410200" y="0"/>
                </a:cubicBezTo>
                <a:cubicBezTo>
                  <a:pt x="5410730" y="6954"/>
                  <a:pt x="5410934" y="12839"/>
                  <a:pt x="5410200" y="18288"/>
                </a:cubicBezTo>
                <a:cubicBezTo>
                  <a:pt x="5139060" y="6751"/>
                  <a:pt x="5121593" y="31035"/>
                  <a:pt x="4842129" y="18288"/>
                </a:cubicBezTo>
                <a:cubicBezTo>
                  <a:pt x="4562665" y="5541"/>
                  <a:pt x="4448273" y="9487"/>
                  <a:pt x="4328160" y="18288"/>
                </a:cubicBezTo>
                <a:cubicBezTo>
                  <a:pt x="4208047" y="27089"/>
                  <a:pt x="3760936" y="22567"/>
                  <a:pt x="3597783" y="18288"/>
                </a:cubicBezTo>
                <a:cubicBezTo>
                  <a:pt x="3434630" y="14009"/>
                  <a:pt x="3299718" y="33213"/>
                  <a:pt x="3029712" y="18288"/>
                </a:cubicBezTo>
                <a:cubicBezTo>
                  <a:pt x="2759706" y="3363"/>
                  <a:pt x="2640159" y="27394"/>
                  <a:pt x="2299335" y="18288"/>
                </a:cubicBezTo>
                <a:cubicBezTo>
                  <a:pt x="1958511" y="9182"/>
                  <a:pt x="1801186" y="28985"/>
                  <a:pt x="1514856" y="18288"/>
                </a:cubicBezTo>
                <a:cubicBezTo>
                  <a:pt x="1228526" y="7591"/>
                  <a:pt x="1063509" y="-5305"/>
                  <a:pt x="892683" y="18288"/>
                </a:cubicBezTo>
                <a:cubicBezTo>
                  <a:pt x="721857" y="41881"/>
                  <a:pt x="186945" y="-20897"/>
                  <a:pt x="0" y="18288"/>
                </a:cubicBezTo>
                <a:cubicBezTo>
                  <a:pt x="-570" y="9279"/>
                  <a:pt x="132" y="5100"/>
                  <a:pt x="0" y="0"/>
                </a:cubicBezTo>
                <a:close/>
              </a:path>
              <a:path w="5410200" h="18288" stroke="0" extrusionOk="0">
                <a:moveTo>
                  <a:pt x="0" y="0"/>
                </a:moveTo>
                <a:cubicBezTo>
                  <a:pt x="285096" y="-4925"/>
                  <a:pt x="376456" y="22268"/>
                  <a:pt x="622173" y="0"/>
                </a:cubicBezTo>
                <a:cubicBezTo>
                  <a:pt x="867890" y="-22268"/>
                  <a:pt x="1031392" y="7228"/>
                  <a:pt x="1136142" y="0"/>
                </a:cubicBezTo>
                <a:cubicBezTo>
                  <a:pt x="1240892" y="-7228"/>
                  <a:pt x="1561853" y="9877"/>
                  <a:pt x="1920621" y="0"/>
                </a:cubicBezTo>
                <a:cubicBezTo>
                  <a:pt x="2279389" y="-9877"/>
                  <a:pt x="2367255" y="19546"/>
                  <a:pt x="2542794" y="0"/>
                </a:cubicBezTo>
                <a:cubicBezTo>
                  <a:pt x="2718333" y="-19546"/>
                  <a:pt x="2866732" y="-22226"/>
                  <a:pt x="3164967" y="0"/>
                </a:cubicBezTo>
                <a:cubicBezTo>
                  <a:pt x="3463202" y="22226"/>
                  <a:pt x="3568055" y="-2765"/>
                  <a:pt x="3949446" y="0"/>
                </a:cubicBezTo>
                <a:cubicBezTo>
                  <a:pt x="4330837" y="2765"/>
                  <a:pt x="4287895" y="10557"/>
                  <a:pt x="4517517" y="0"/>
                </a:cubicBezTo>
                <a:cubicBezTo>
                  <a:pt x="4747139" y="-10557"/>
                  <a:pt x="5149588" y="8716"/>
                  <a:pt x="5410200" y="0"/>
                </a:cubicBezTo>
                <a:cubicBezTo>
                  <a:pt x="5409517" y="5414"/>
                  <a:pt x="5409480" y="12510"/>
                  <a:pt x="5410200" y="18288"/>
                </a:cubicBezTo>
                <a:cubicBezTo>
                  <a:pt x="5163327" y="41494"/>
                  <a:pt x="5008749" y="10693"/>
                  <a:pt x="4842129" y="18288"/>
                </a:cubicBezTo>
                <a:cubicBezTo>
                  <a:pt x="4675509" y="25883"/>
                  <a:pt x="4433401" y="-615"/>
                  <a:pt x="4165854" y="18288"/>
                </a:cubicBezTo>
                <a:cubicBezTo>
                  <a:pt x="3898308" y="37191"/>
                  <a:pt x="3809032" y="-8710"/>
                  <a:pt x="3543681" y="18288"/>
                </a:cubicBezTo>
                <a:cubicBezTo>
                  <a:pt x="3278330" y="45286"/>
                  <a:pt x="3073876" y="-15917"/>
                  <a:pt x="2759202" y="18288"/>
                </a:cubicBezTo>
                <a:cubicBezTo>
                  <a:pt x="2444528" y="52493"/>
                  <a:pt x="2204144" y="3372"/>
                  <a:pt x="1974723" y="18288"/>
                </a:cubicBezTo>
                <a:cubicBezTo>
                  <a:pt x="1745302" y="33204"/>
                  <a:pt x="1602335" y="31490"/>
                  <a:pt x="1406652" y="18288"/>
                </a:cubicBezTo>
                <a:cubicBezTo>
                  <a:pt x="1210969" y="5086"/>
                  <a:pt x="923948" y="3161"/>
                  <a:pt x="730377" y="18288"/>
                </a:cubicBezTo>
                <a:cubicBezTo>
                  <a:pt x="536806" y="33415"/>
                  <a:pt x="336496" y="-141"/>
                  <a:pt x="0" y="18288"/>
                </a:cubicBezTo>
                <a:cubicBezTo>
                  <a:pt x="-306" y="11061"/>
                  <a:pt x="-655" y="7751"/>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18</a:t>
            </a:fld>
            <a:endParaRPr lang="en-US" sz="1200">
              <a:solidFill>
                <a:schemeClr val="tx1">
                  <a:tint val="75000"/>
                </a:schemeClr>
              </a:solidFill>
              <a:latin typeface="+mn-lt"/>
            </a:endParaRPr>
          </a:p>
        </p:txBody>
      </p:sp>
      <p:pic>
        <p:nvPicPr>
          <p:cNvPr id="6" name="Picture 5">
            <a:extLst>
              <a:ext uri="{FF2B5EF4-FFF2-40B4-BE49-F238E27FC236}">
                <a16:creationId xmlns:a16="http://schemas.microsoft.com/office/drawing/2014/main" id="{5249FA24-F878-44BC-852B-8E69CCAEC695}"/>
              </a:ext>
            </a:extLst>
          </p:cNvPr>
          <p:cNvPicPr>
            <a:picLocks noChangeAspect="1"/>
          </p:cNvPicPr>
          <p:nvPr/>
        </p:nvPicPr>
        <p:blipFill>
          <a:blip r:embed="rId2"/>
          <a:stretch>
            <a:fillRect/>
          </a:stretch>
        </p:blipFill>
        <p:spPr>
          <a:xfrm>
            <a:off x="4481565" y="3179605"/>
            <a:ext cx="6872235" cy="2406755"/>
          </a:xfrm>
          <a:prstGeom prst="rect">
            <a:avLst/>
          </a:prstGeom>
        </p:spPr>
      </p:pic>
      <p:pic>
        <p:nvPicPr>
          <p:cNvPr id="10" name="Picture 9">
            <a:extLst>
              <a:ext uri="{FF2B5EF4-FFF2-40B4-BE49-F238E27FC236}">
                <a16:creationId xmlns:a16="http://schemas.microsoft.com/office/drawing/2014/main" id="{4A1632B3-C012-413C-A33E-15F53D11AFC0}"/>
              </a:ext>
            </a:extLst>
          </p:cNvPr>
          <p:cNvPicPr>
            <a:picLocks noChangeAspect="1"/>
          </p:cNvPicPr>
          <p:nvPr/>
        </p:nvPicPr>
        <p:blipFill>
          <a:blip r:embed="rId3"/>
          <a:stretch>
            <a:fillRect/>
          </a:stretch>
        </p:blipFill>
        <p:spPr>
          <a:xfrm>
            <a:off x="4679949" y="1071405"/>
            <a:ext cx="6877050" cy="1971675"/>
          </a:xfrm>
          <a:prstGeom prst="rect">
            <a:avLst/>
          </a:prstGeom>
        </p:spPr>
      </p:pic>
    </p:spTree>
    <p:extLst>
      <p:ext uri="{BB962C8B-B14F-4D97-AF65-F5344CB8AC3E}">
        <p14:creationId xmlns:p14="http://schemas.microsoft.com/office/powerpoint/2010/main" val="386978923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Success Rate vs. Orbit Type</a:t>
            </a:r>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643469" y="1782981"/>
            <a:ext cx="4008384" cy="4393982"/>
          </a:xfrm>
          <a:prstGeom prst="rect">
            <a:avLst/>
          </a:prstGeom>
        </p:spPr>
        <p:txBody>
          <a:bodyPr vert="horz" lIns="91440" tIns="45720" rIns="91440" bIns="45720" rtlCol="0">
            <a:normAutofit/>
          </a:bodyPr>
          <a:lstStyle/>
          <a:p>
            <a:pPr>
              <a:spcBef>
                <a:spcPts val="1400"/>
              </a:spcBef>
            </a:pPr>
            <a:r>
              <a:rPr lang="en-US" sz="2200" dirty="0">
                <a:latin typeface="Abadi" panose="020B0604020104020204" pitchFamily="34" charset="0"/>
              </a:rPr>
              <a:t>From the plot, we can see that ES-L1, GEO, HEO, SSO, VLEO had the most success rate.</a:t>
            </a:r>
          </a:p>
          <a:p>
            <a:pPr>
              <a:spcBef>
                <a:spcPts val="1400"/>
              </a:spcBef>
            </a:pPr>
            <a:endParaRPr lang="en-US" sz="2000" dirty="0"/>
          </a:p>
        </p:txBody>
      </p:sp>
      <p:grpSp>
        <p:nvGrpSpPr>
          <p:cNvPr id="12" name="Group 11">
            <a:extLst>
              <a:ext uri="{FF2B5EF4-FFF2-40B4-BE49-F238E27FC236}">
                <a16:creationId xmlns:a16="http://schemas.microsoft.com/office/drawing/2014/main" id="{828A5161-06F1-46CF-8AD7-844680A59E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4601497"/>
            <a:ext cx="1014060" cy="2017580"/>
            <a:chOff x="0" y="4601497"/>
            <a:chExt cx="1014060" cy="2017580"/>
          </a:xfrm>
        </p:grpSpPr>
        <p:sp>
          <p:nvSpPr>
            <p:cNvPr id="13" name="Isosceles Triangle 12">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2" name="Picture 1">
            <a:extLst>
              <a:ext uri="{FF2B5EF4-FFF2-40B4-BE49-F238E27FC236}">
                <a16:creationId xmlns:a16="http://schemas.microsoft.com/office/drawing/2014/main" id="{5D079B70-0CE8-4E07-ADD8-E302B697715E}"/>
              </a:ext>
            </a:extLst>
          </p:cNvPr>
          <p:cNvPicPr>
            <a:picLocks noChangeAspect="1"/>
          </p:cNvPicPr>
          <p:nvPr/>
        </p:nvPicPr>
        <p:blipFill>
          <a:blip r:embed="rId2"/>
          <a:stretch>
            <a:fillRect/>
          </a:stretch>
        </p:blipFill>
        <p:spPr>
          <a:xfrm>
            <a:off x="4967973" y="2244294"/>
            <a:ext cx="6580559" cy="3439266"/>
          </a:xfrm>
          <a:prstGeom prst="rect">
            <a:avLst/>
          </a:prstGeom>
        </p:spPr>
      </p:pic>
      <p:grpSp>
        <p:nvGrpSpPr>
          <p:cNvPr id="16" name="Group 15">
            <a:extLst>
              <a:ext uri="{FF2B5EF4-FFF2-40B4-BE49-F238E27FC236}">
                <a16:creationId xmlns:a16="http://schemas.microsoft.com/office/drawing/2014/main" id="{5995D10D-E9C9-47DB-AE7E-801FEF38F5C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219290" y="1"/>
            <a:ext cx="972709" cy="1935307"/>
            <a:chOff x="10918968" y="713127"/>
            <a:chExt cx="1273032" cy="2532832"/>
          </a:xfrm>
        </p:grpSpPr>
        <p:sp>
          <p:nvSpPr>
            <p:cNvPr id="17" name="Rectangle 16">
              <a:extLst>
                <a:ext uri="{FF2B5EF4-FFF2-40B4-BE49-F238E27FC236}">
                  <a16:creationId xmlns:a16="http://schemas.microsoft.com/office/drawing/2014/main" id="{CC1A72C6-3DE4-4EC3-9AD5-9E0D40D8CE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Isosceles Triangle 17">
              <a:extLst>
                <a:ext uri="{FF2B5EF4-FFF2-40B4-BE49-F238E27FC236}">
                  <a16:creationId xmlns:a16="http://schemas.microsoft.com/office/drawing/2014/main" id="{0B0DA1F1-C391-4EDF-9FE0-23E86E1377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a:xfrm>
            <a:off x="8805333"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19</a:t>
            </a:fld>
            <a:endParaRPr lang="en-US" sz="1200">
              <a:solidFill>
                <a:schemeClr val="tx1">
                  <a:tint val="75000"/>
                </a:schemeClr>
              </a:solidFill>
              <a:latin typeface="+mn-lt"/>
            </a:endParaRPr>
          </a:p>
        </p:txBody>
      </p:sp>
    </p:spTree>
    <p:extLst>
      <p:ext uri="{BB962C8B-B14F-4D97-AF65-F5344CB8AC3E}">
        <p14:creationId xmlns:p14="http://schemas.microsoft.com/office/powerpoint/2010/main" val="8009018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fld id="{5075537C-CA84-1446-933C-8E9D027F9201}" type="slidenum">
              <a:rPr lang="en-US" smtClean="0"/>
              <a:pPr/>
              <a:t>2</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697" y="2113240"/>
            <a:ext cx="5167086" cy="3320824"/>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a:rPr>
              <a:t>Executive Summary</a:t>
            </a:r>
          </a:p>
          <a:p>
            <a:pPr>
              <a:lnSpc>
                <a:spcPct val="100000"/>
              </a:lnSpc>
              <a:spcBef>
                <a:spcPts val="1400"/>
              </a:spcBef>
            </a:pPr>
            <a:r>
              <a:rPr lang="en-US" sz="2200" dirty="0">
                <a:solidFill>
                  <a:schemeClr val="accent3">
                    <a:lumMod val="25000"/>
                  </a:schemeClr>
                </a:solidFill>
                <a:latin typeface="Abadi"/>
              </a:rPr>
              <a:t>Introduction</a:t>
            </a:r>
          </a:p>
          <a:p>
            <a:pPr>
              <a:lnSpc>
                <a:spcPct val="100000"/>
              </a:lnSpc>
              <a:spcBef>
                <a:spcPts val="1400"/>
              </a:spcBef>
            </a:pPr>
            <a:r>
              <a:rPr lang="en-US" sz="2200" dirty="0">
                <a:solidFill>
                  <a:schemeClr val="accent3">
                    <a:lumMod val="25000"/>
                  </a:schemeClr>
                </a:solidFill>
                <a:latin typeface="Abadi"/>
              </a:rPr>
              <a:t>Methodology</a:t>
            </a:r>
          </a:p>
          <a:p>
            <a:pPr>
              <a:lnSpc>
                <a:spcPct val="100000"/>
              </a:lnSpc>
              <a:spcBef>
                <a:spcPts val="1400"/>
              </a:spcBef>
            </a:pPr>
            <a:r>
              <a:rPr lang="en-US" sz="2200" dirty="0">
                <a:solidFill>
                  <a:schemeClr val="accent3">
                    <a:lumMod val="25000"/>
                  </a:schemeClr>
                </a:solidFill>
                <a:latin typeface="Abadi"/>
              </a:rPr>
              <a:t>Results</a:t>
            </a:r>
          </a:p>
          <a:p>
            <a:pPr>
              <a:lnSpc>
                <a:spcPct val="100000"/>
              </a:lnSpc>
              <a:spcBef>
                <a:spcPts val="1400"/>
              </a:spcBef>
            </a:pPr>
            <a:r>
              <a:rPr lang="en-US" sz="2200" dirty="0">
                <a:solidFill>
                  <a:schemeClr val="accent3">
                    <a:lumMod val="25000"/>
                  </a:schemeClr>
                </a:solidFill>
                <a:latin typeface="Abadi"/>
              </a:rPr>
              <a:t>Conclusion</a:t>
            </a:r>
          </a:p>
          <a:p>
            <a:pPr>
              <a:lnSpc>
                <a:spcPct val="100000"/>
              </a:lnSpc>
              <a:spcBef>
                <a:spcPts val="1400"/>
              </a:spcBef>
            </a:pPr>
            <a:r>
              <a:rPr lang="en-US" sz="2200" dirty="0">
                <a:solidFill>
                  <a:schemeClr val="accent3">
                    <a:lumMod val="25000"/>
                  </a:schemeClr>
                </a:solidFill>
                <a:latin typeface="Abadi"/>
              </a:rPr>
              <a:t>Appendix</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Outline</a:t>
            </a:r>
          </a:p>
        </p:txBody>
      </p:sp>
    </p:spTree>
    <p:extLst>
      <p:ext uri="{BB962C8B-B14F-4D97-AF65-F5344CB8AC3E}">
        <p14:creationId xmlns:p14="http://schemas.microsoft.com/office/powerpoint/2010/main" val="7240380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20</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6"/>
            <a:ext cx="10515600"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The plot below shows the Flight Number vs. Orbit type. We observe that in the LEO orbit, success is related to the number of flights whereas in the GTO orbit, there is no relationship between flight number and the orbit. </a:t>
            </a: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021C109C-C017-4D19-928F-AED25AC3012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Orbit Type</a:t>
            </a:r>
            <a:endParaRPr lang="en-US" dirty="0">
              <a:solidFill>
                <a:srgbClr val="0B49CB"/>
              </a:solidFill>
            </a:endParaRPr>
          </a:p>
        </p:txBody>
      </p:sp>
      <p:pic>
        <p:nvPicPr>
          <p:cNvPr id="6" name="Picture 5">
            <a:extLst>
              <a:ext uri="{FF2B5EF4-FFF2-40B4-BE49-F238E27FC236}">
                <a16:creationId xmlns:a16="http://schemas.microsoft.com/office/drawing/2014/main" id="{8951E6B5-1181-44B2-B572-5B835453A272}"/>
              </a:ext>
            </a:extLst>
          </p:cNvPr>
          <p:cNvPicPr>
            <a:picLocks noChangeAspect="1"/>
          </p:cNvPicPr>
          <p:nvPr/>
        </p:nvPicPr>
        <p:blipFill>
          <a:blip r:embed="rId3"/>
          <a:stretch>
            <a:fillRect/>
          </a:stretch>
        </p:blipFill>
        <p:spPr>
          <a:xfrm>
            <a:off x="1342767" y="3529484"/>
            <a:ext cx="8263457" cy="2105025"/>
          </a:xfrm>
          <a:prstGeom prst="rect">
            <a:avLst/>
          </a:prstGeom>
        </p:spPr>
      </p:pic>
    </p:spTree>
    <p:extLst>
      <p:ext uri="{BB962C8B-B14F-4D97-AF65-F5344CB8AC3E}">
        <p14:creationId xmlns:p14="http://schemas.microsoft.com/office/powerpoint/2010/main" val="110672758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21</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0" y="2057400"/>
            <a:ext cx="10687961"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can observe that with heavy payloads, the successful landing are more for PO, LEO and ISS orbits.</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AFE7D9E4-306D-49E3-9AC4-15D566FC72A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Orbit Type</a:t>
            </a:r>
            <a:endParaRPr lang="en-US" dirty="0">
              <a:solidFill>
                <a:srgbClr val="0B49CB"/>
              </a:solidFill>
            </a:endParaRPr>
          </a:p>
        </p:txBody>
      </p:sp>
      <p:pic>
        <p:nvPicPr>
          <p:cNvPr id="6" name="Picture 5">
            <a:extLst>
              <a:ext uri="{FF2B5EF4-FFF2-40B4-BE49-F238E27FC236}">
                <a16:creationId xmlns:a16="http://schemas.microsoft.com/office/drawing/2014/main" id="{7CE4FF73-7CCD-42C6-9E43-B655DCDF241B}"/>
              </a:ext>
            </a:extLst>
          </p:cNvPr>
          <p:cNvPicPr>
            <a:picLocks noChangeAspect="1"/>
          </p:cNvPicPr>
          <p:nvPr/>
        </p:nvPicPr>
        <p:blipFill>
          <a:blip r:embed="rId3"/>
          <a:stretch>
            <a:fillRect/>
          </a:stretch>
        </p:blipFill>
        <p:spPr>
          <a:xfrm>
            <a:off x="1146614" y="3429000"/>
            <a:ext cx="9082607" cy="2095500"/>
          </a:xfrm>
          <a:prstGeom prst="rect">
            <a:avLst/>
          </a:prstGeom>
        </p:spPr>
      </p:pic>
    </p:spTree>
    <p:extLst>
      <p:ext uri="{BB962C8B-B14F-4D97-AF65-F5344CB8AC3E}">
        <p14:creationId xmlns:p14="http://schemas.microsoft.com/office/powerpoint/2010/main" val="314534059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Launch Success Yearly Trend</a:t>
            </a:r>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643469" y="1782981"/>
            <a:ext cx="4008384" cy="4393982"/>
          </a:xfrm>
          <a:prstGeom prst="rect">
            <a:avLst/>
          </a:prstGeom>
        </p:spPr>
        <p:txBody>
          <a:bodyPr vert="horz" lIns="91440" tIns="45720" rIns="91440" bIns="45720" rtlCol="0">
            <a:normAutofit/>
          </a:bodyPr>
          <a:lstStyle/>
          <a:p>
            <a:pPr>
              <a:spcBef>
                <a:spcPts val="1400"/>
              </a:spcBef>
            </a:pPr>
            <a:r>
              <a:rPr lang="en-US" sz="2200" dirty="0">
                <a:latin typeface="Abadi" panose="020B0604020104020204" pitchFamily="34" charset="0"/>
              </a:rPr>
              <a:t>From the plot, we can observe that success rate since 2013 kept on increasing till 2020.</a:t>
            </a:r>
          </a:p>
          <a:p>
            <a:pPr>
              <a:spcBef>
                <a:spcPts val="1400"/>
              </a:spcBef>
            </a:pPr>
            <a:endParaRPr lang="en-US" sz="2000" dirty="0"/>
          </a:p>
        </p:txBody>
      </p:sp>
      <p:grpSp>
        <p:nvGrpSpPr>
          <p:cNvPr id="12" name="Group 11">
            <a:extLst>
              <a:ext uri="{FF2B5EF4-FFF2-40B4-BE49-F238E27FC236}">
                <a16:creationId xmlns:a16="http://schemas.microsoft.com/office/drawing/2014/main" id="{828A5161-06F1-46CF-8AD7-844680A59E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4601497"/>
            <a:ext cx="1014060" cy="2017580"/>
            <a:chOff x="0" y="4601497"/>
            <a:chExt cx="1014060" cy="2017580"/>
          </a:xfrm>
        </p:grpSpPr>
        <p:sp>
          <p:nvSpPr>
            <p:cNvPr id="13" name="Isosceles Triangle 12">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6" name="Group 15">
            <a:extLst>
              <a:ext uri="{FF2B5EF4-FFF2-40B4-BE49-F238E27FC236}">
                <a16:creationId xmlns:a16="http://schemas.microsoft.com/office/drawing/2014/main" id="{5995D10D-E9C9-47DB-AE7E-801FEF38F5C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219290" y="1"/>
            <a:ext cx="972709" cy="1935307"/>
            <a:chOff x="10918968" y="713127"/>
            <a:chExt cx="1273032" cy="2532832"/>
          </a:xfrm>
        </p:grpSpPr>
        <p:sp>
          <p:nvSpPr>
            <p:cNvPr id="17" name="Rectangle 16">
              <a:extLst>
                <a:ext uri="{FF2B5EF4-FFF2-40B4-BE49-F238E27FC236}">
                  <a16:creationId xmlns:a16="http://schemas.microsoft.com/office/drawing/2014/main" id="{CC1A72C6-3DE4-4EC3-9AD5-9E0D40D8CE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Isosceles Triangle 17">
              <a:extLst>
                <a:ext uri="{FF2B5EF4-FFF2-40B4-BE49-F238E27FC236}">
                  <a16:creationId xmlns:a16="http://schemas.microsoft.com/office/drawing/2014/main" id="{0B0DA1F1-C391-4EDF-9FE0-23E86E1377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a:xfrm>
            <a:off x="8805333"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22</a:t>
            </a:fld>
            <a:endParaRPr lang="en-US" sz="1200">
              <a:solidFill>
                <a:schemeClr val="tx1">
                  <a:tint val="75000"/>
                </a:schemeClr>
              </a:solidFill>
              <a:latin typeface="+mn-lt"/>
            </a:endParaRPr>
          </a:p>
        </p:txBody>
      </p:sp>
      <p:pic>
        <p:nvPicPr>
          <p:cNvPr id="15" name="Picture 14">
            <a:extLst>
              <a:ext uri="{FF2B5EF4-FFF2-40B4-BE49-F238E27FC236}">
                <a16:creationId xmlns:a16="http://schemas.microsoft.com/office/drawing/2014/main" id="{D504E95A-B6F2-4A67-922F-F513B07630F5}"/>
              </a:ext>
            </a:extLst>
          </p:cNvPr>
          <p:cNvPicPr>
            <a:picLocks noChangeAspect="1"/>
          </p:cNvPicPr>
          <p:nvPr/>
        </p:nvPicPr>
        <p:blipFill>
          <a:blip r:embed="rId2"/>
          <a:stretch>
            <a:fillRect/>
          </a:stretch>
        </p:blipFill>
        <p:spPr>
          <a:xfrm>
            <a:off x="4712822" y="1935308"/>
            <a:ext cx="6303910" cy="3602565"/>
          </a:xfrm>
          <a:prstGeom prst="rect">
            <a:avLst/>
          </a:prstGeom>
        </p:spPr>
      </p:pic>
    </p:spTree>
    <p:extLst>
      <p:ext uri="{BB962C8B-B14F-4D97-AF65-F5344CB8AC3E}">
        <p14:creationId xmlns:p14="http://schemas.microsoft.com/office/powerpoint/2010/main" val="206810236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3" name="Rectangle 22">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3700" b="0" i="0" u="none" strike="noStrike" kern="1200" cap="none" spc="0" normalizeH="0" baseline="0" noProof="0" dirty="0">
                <a:ln>
                  <a:noFill/>
                </a:ln>
                <a:solidFill>
                  <a:srgbClr val="0B49CB"/>
                </a:solidFill>
                <a:effectLst/>
                <a:uLnTx/>
                <a:uFillTx/>
                <a:latin typeface="Abadi"/>
                <a:ea typeface="+mn-ea"/>
                <a:cs typeface="+mn-cs"/>
              </a:rPr>
              <a:t>All Launch Site Names</a:t>
            </a:r>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643469" y="1782981"/>
            <a:ext cx="4008384" cy="4393982"/>
          </a:xfrm>
          <a:prstGeom prst="rect">
            <a:avLst/>
          </a:prstGeom>
        </p:spPr>
        <p:txBody>
          <a:bodyPr vert="horz" lIns="91440" tIns="45720" rIns="91440" bIns="45720" rtlCol="0">
            <a:normAutofit/>
          </a:bodyPr>
          <a:lstStyle/>
          <a:p>
            <a:pPr>
              <a:spcBef>
                <a:spcPts val="1400"/>
              </a:spcBef>
            </a:pPr>
            <a:r>
              <a:rPr lang="en-US" sz="2200" dirty="0">
                <a:latin typeface="Abadi" panose="020B0604020104020204" pitchFamily="34" charset="0"/>
              </a:rPr>
              <a:t>We used the key word </a:t>
            </a:r>
            <a:r>
              <a:rPr lang="en-US" sz="2200" b="1" dirty="0">
                <a:latin typeface="Abadi" panose="020B0604020104020204" pitchFamily="34" charset="0"/>
              </a:rPr>
              <a:t>DISTINCT</a:t>
            </a:r>
            <a:r>
              <a:rPr lang="en-US" sz="2200" dirty="0">
                <a:latin typeface="Abadi" panose="020B0604020104020204" pitchFamily="34" charset="0"/>
              </a:rPr>
              <a:t> to show only unique launch sites from the SpaceX data.</a:t>
            </a:r>
          </a:p>
          <a:p>
            <a:pPr>
              <a:spcBef>
                <a:spcPts val="1400"/>
              </a:spcBef>
            </a:pPr>
            <a:endParaRPr lang="en-US" sz="2000" dirty="0"/>
          </a:p>
        </p:txBody>
      </p:sp>
      <p:grpSp>
        <p:nvGrpSpPr>
          <p:cNvPr id="25" name="Group 24">
            <a:extLst>
              <a:ext uri="{FF2B5EF4-FFF2-40B4-BE49-F238E27FC236}">
                <a16:creationId xmlns:a16="http://schemas.microsoft.com/office/drawing/2014/main" id="{828A5161-06F1-46CF-8AD7-844680A59E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4601497"/>
            <a:ext cx="1014060" cy="2017580"/>
            <a:chOff x="0" y="4601497"/>
            <a:chExt cx="1014060" cy="2017580"/>
          </a:xfrm>
        </p:grpSpPr>
        <p:sp>
          <p:nvSpPr>
            <p:cNvPr id="26" name="Isosceles Triangle 25">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26">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6" name="Picture 5">
            <a:extLst>
              <a:ext uri="{FF2B5EF4-FFF2-40B4-BE49-F238E27FC236}">
                <a16:creationId xmlns:a16="http://schemas.microsoft.com/office/drawing/2014/main" id="{8219A12C-8F7F-48BC-B0D9-9B376D10D35E}"/>
              </a:ext>
            </a:extLst>
          </p:cNvPr>
          <p:cNvPicPr>
            <a:picLocks noChangeAspect="1"/>
          </p:cNvPicPr>
          <p:nvPr/>
        </p:nvPicPr>
        <p:blipFill>
          <a:blip r:embed="rId2"/>
          <a:stretch>
            <a:fillRect/>
          </a:stretch>
        </p:blipFill>
        <p:spPr>
          <a:xfrm>
            <a:off x="5295320" y="2196715"/>
            <a:ext cx="6253212" cy="3534424"/>
          </a:xfrm>
          <a:prstGeom prst="rect">
            <a:avLst/>
          </a:prstGeom>
        </p:spPr>
      </p:pic>
      <p:grpSp>
        <p:nvGrpSpPr>
          <p:cNvPr id="29" name="Group 28">
            <a:extLst>
              <a:ext uri="{FF2B5EF4-FFF2-40B4-BE49-F238E27FC236}">
                <a16:creationId xmlns:a16="http://schemas.microsoft.com/office/drawing/2014/main" id="{5995D10D-E9C9-47DB-AE7E-801FEF38F5C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219290" y="1"/>
            <a:ext cx="972709" cy="1935307"/>
            <a:chOff x="10918968" y="713127"/>
            <a:chExt cx="1273032" cy="2532832"/>
          </a:xfrm>
        </p:grpSpPr>
        <p:sp>
          <p:nvSpPr>
            <p:cNvPr id="30" name="Rectangle 29">
              <a:extLst>
                <a:ext uri="{FF2B5EF4-FFF2-40B4-BE49-F238E27FC236}">
                  <a16:creationId xmlns:a16="http://schemas.microsoft.com/office/drawing/2014/main" id="{CC1A72C6-3DE4-4EC3-9AD5-9E0D40D8CE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Isosceles Triangle 30">
              <a:extLst>
                <a:ext uri="{FF2B5EF4-FFF2-40B4-BE49-F238E27FC236}">
                  <a16:creationId xmlns:a16="http://schemas.microsoft.com/office/drawing/2014/main" id="{0B0DA1F1-C391-4EDF-9FE0-23E86E1377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a:xfrm>
            <a:off x="8805333"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23</a:t>
            </a:fld>
            <a:endParaRPr lang="en-US" sz="1200">
              <a:solidFill>
                <a:schemeClr val="tx1">
                  <a:tint val="75000"/>
                </a:schemeClr>
              </a:solidFill>
              <a:latin typeface="+mn-lt"/>
            </a:endParaRPr>
          </a:p>
        </p:txBody>
      </p:sp>
    </p:spTree>
    <p:extLst>
      <p:ext uri="{BB962C8B-B14F-4D97-AF65-F5344CB8AC3E}">
        <p14:creationId xmlns:p14="http://schemas.microsoft.com/office/powerpoint/2010/main" val="291423398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10222887" cy="4122999"/>
          </a:xfrm>
          <a:prstGeom prst="rect">
            <a:avLst/>
          </a:prstGeom>
        </p:spPr>
        <p:txBody>
          <a:bodyPr>
            <a:normAutofit/>
          </a:bodyPr>
          <a:lstStyle/>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We used the query above to display 5 records where launch sites begin with `CCA`</a:t>
            </a:r>
          </a:p>
        </p:txBody>
      </p:sp>
      <p:sp>
        <p:nvSpPr>
          <p:cNvPr id="3" name="Title 1">
            <a:extLst>
              <a:ext uri="{FF2B5EF4-FFF2-40B4-BE49-F238E27FC236}">
                <a16:creationId xmlns:a16="http://schemas.microsoft.com/office/drawing/2014/main" id="{557C8CBA-1A0E-4CDF-A451-7AAA44D3983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Names Begin with 'CCA'</a:t>
            </a:r>
          </a:p>
        </p:txBody>
      </p:sp>
      <p:pic>
        <p:nvPicPr>
          <p:cNvPr id="6" name="Picture 5">
            <a:extLst>
              <a:ext uri="{FF2B5EF4-FFF2-40B4-BE49-F238E27FC236}">
                <a16:creationId xmlns:a16="http://schemas.microsoft.com/office/drawing/2014/main" id="{6CD72A1D-7EAF-40EC-AFC1-830938F48A8F}"/>
              </a:ext>
            </a:extLst>
          </p:cNvPr>
          <p:cNvPicPr>
            <a:picLocks noChangeAspect="1"/>
          </p:cNvPicPr>
          <p:nvPr/>
        </p:nvPicPr>
        <p:blipFill>
          <a:blip r:embed="rId3"/>
          <a:stretch>
            <a:fillRect/>
          </a:stretch>
        </p:blipFill>
        <p:spPr>
          <a:xfrm>
            <a:off x="867266" y="1626375"/>
            <a:ext cx="10028374" cy="2907149"/>
          </a:xfrm>
          <a:prstGeom prst="rect">
            <a:avLst/>
          </a:prstGeom>
        </p:spPr>
      </p:pic>
    </p:spTree>
    <p:extLst>
      <p:ext uri="{BB962C8B-B14F-4D97-AF65-F5344CB8AC3E}">
        <p14:creationId xmlns:p14="http://schemas.microsoft.com/office/powerpoint/2010/main" val="179473865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calculated the total payload carried by boosters from NASA as 45596 using the query below</a:t>
            </a:r>
          </a:p>
        </p:txBody>
      </p:sp>
      <p:sp>
        <p:nvSpPr>
          <p:cNvPr id="3" name="Title 1">
            <a:extLst>
              <a:ext uri="{FF2B5EF4-FFF2-40B4-BE49-F238E27FC236}">
                <a16:creationId xmlns:a16="http://schemas.microsoft.com/office/drawing/2014/main" id="{FD161C47-0660-416F-B4C2-25E4D35D69F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Payload Mass</a:t>
            </a:r>
          </a:p>
        </p:txBody>
      </p:sp>
      <p:pic>
        <p:nvPicPr>
          <p:cNvPr id="6" name="Picture 5">
            <a:extLst>
              <a:ext uri="{FF2B5EF4-FFF2-40B4-BE49-F238E27FC236}">
                <a16:creationId xmlns:a16="http://schemas.microsoft.com/office/drawing/2014/main" id="{33B4819F-7AAA-4F12-A671-FF7793A81637}"/>
              </a:ext>
            </a:extLst>
          </p:cNvPr>
          <p:cNvPicPr>
            <a:picLocks noChangeAspect="1"/>
          </p:cNvPicPr>
          <p:nvPr/>
        </p:nvPicPr>
        <p:blipFill>
          <a:blip r:embed="rId3"/>
          <a:stretch>
            <a:fillRect/>
          </a:stretch>
        </p:blipFill>
        <p:spPr>
          <a:xfrm>
            <a:off x="1858945" y="2833181"/>
            <a:ext cx="7415269" cy="2942144"/>
          </a:xfrm>
          <a:prstGeom prst="rect">
            <a:avLst/>
          </a:prstGeom>
        </p:spPr>
      </p:pic>
    </p:spTree>
    <p:extLst>
      <p:ext uri="{BB962C8B-B14F-4D97-AF65-F5344CB8AC3E}">
        <p14:creationId xmlns:p14="http://schemas.microsoft.com/office/powerpoint/2010/main" val="401001474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AFD52E17-48CB-4D60-BD56-71D197A29B38}"/>
              </a:ext>
            </a:extLst>
          </p:cNvPr>
          <p:cNvSpPr txBox="1">
            <a:spLocks/>
          </p:cNvSpPr>
          <p:nvPr/>
        </p:nvSpPr>
        <p:spPr>
          <a:xfrm>
            <a:off x="648929" y="629266"/>
            <a:ext cx="3505495" cy="1622321"/>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700" kern="1200" dirty="0">
                <a:solidFill>
                  <a:srgbClr val="0B49CB"/>
                </a:solidFill>
                <a:latin typeface="Abadi" panose="020B0604020104020204" pitchFamily="34" charset="0"/>
                <a:ea typeface="+mj-ea"/>
                <a:cs typeface="+mj-cs"/>
              </a:rPr>
              <a:t>Average Payload Mass by F9 v1.1</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648931" y="2438400"/>
            <a:ext cx="3505494" cy="3785419"/>
          </a:xfrm>
          <a:prstGeom prst="rect">
            <a:avLst/>
          </a:prstGeom>
        </p:spPr>
        <p:txBody>
          <a:bodyPr vert="horz" lIns="91440" tIns="45720" rIns="91440" bIns="45720" rtlCol="0">
            <a:normAutofit/>
          </a:bodyPr>
          <a:lstStyle/>
          <a:p>
            <a:pPr>
              <a:spcBef>
                <a:spcPts val="1400"/>
              </a:spcBef>
            </a:pPr>
            <a:r>
              <a:rPr lang="en-US" sz="2000" dirty="0">
                <a:latin typeface="Abadi" panose="020B0604020104020204" pitchFamily="34" charset="0"/>
              </a:rPr>
              <a:t>We calculated the average payload mass carried by booster version F9 v1.1 as 2928.4</a:t>
            </a:r>
          </a:p>
          <a:p>
            <a:pPr>
              <a:spcBef>
                <a:spcPts val="1400"/>
              </a:spcBef>
            </a:pPr>
            <a:endParaRPr lang="en-US" sz="2000" dirty="0"/>
          </a:p>
        </p:txBody>
      </p:sp>
      <p:sp>
        <p:nvSpPr>
          <p:cNvPr id="11" name="Rectangle 10">
            <a:extLst>
              <a:ext uri="{FF2B5EF4-FFF2-40B4-BE49-F238E27FC236}">
                <a16:creationId xmlns:a16="http://schemas.microsoft.com/office/drawing/2014/main" id="{5E39A796-BE83-48B1-B33F-35C4A32AAB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39056" y="0"/>
            <a:ext cx="7552944" cy="6858000"/>
          </a:xfrm>
          <a:prstGeom prst="rect">
            <a:avLst/>
          </a:prstGeom>
          <a:solidFill>
            <a:srgbClr val="C8CAC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ounded Rectangle 9">
            <a:extLst>
              <a:ext uri="{FF2B5EF4-FFF2-40B4-BE49-F238E27FC236}">
                <a16:creationId xmlns:a16="http://schemas.microsoft.com/office/drawing/2014/main" id="{72F84B47-E267-4194-8194-831DB7B5547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23688" y="557784"/>
            <a:ext cx="6584098" cy="5739187"/>
          </a:xfrm>
          <a:prstGeom prst="roundRect">
            <a:avLst>
              <a:gd name="adj" fmla="val 0"/>
            </a:avLst>
          </a:prstGeom>
          <a:solidFill>
            <a:srgbClr val="FFFFFF"/>
          </a:solidFill>
          <a:ln w="9525">
            <a:solidFill>
              <a:srgbClr val="C8CACA"/>
            </a:solidFill>
          </a:ln>
          <a:effectLst>
            <a:outerShdw blurRad="57150" dist="19050" dir="5400000" algn="t" rotWithShape="0">
              <a:prstClr val="black">
                <a:alpha val="6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a:extLst>
              <a:ext uri="{FF2B5EF4-FFF2-40B4-BE49-F238E27FC236}">
                <a16:creationId xmlns:a16="http://schemas.microsoft.com/office/drawing/2014/main" id="{0AAB3F00-59E3-4E6C-BD22-2D4FB041F6E4}"/>
              </a:ext>
            </a:extLst>
          </p:cNvPr>
          <p:cNvPicPr>
            <a:picLocks noChangeAspect="1"/>
          </p:cNvPicPr>
          <p:nvPr/>
        </p:nvPicPr>
        <p:blipFill>
          <a:blip r:embed="rId2"/>
          <a:stretch>
            <a:fillRect/>
          </a:stretch>
        </p:blipFill>
        <p:spPr>
          <a:xfrm>
            <a:off x="5405862" y="2217937"/>
            <a:ext cx="6019331" cy="2418879"/>
          </a:xfrm>
          <a:prstGeom prst="rect">
            <a:avLst/>
          </a:prstGeom>
          <a:effectLst/>
        </p:spPr>
      </p:pic>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a:solidFill>
                  <a:srgbClr val="303030"/>
                </a:solidFill>
                <a:latin typeface="+mn-lt"/>
              </a:rPr>
              <a:pPr>
                <a:spcAft>
                  <a:spcPts val="600"/>
                </a:spcAft>
              </a:pPr>
              <a:t>26</a:t>
            </a:fld>
            <a:endParaRPr lang="en-US" sz="1200">
              <a:solidFill>
                <a:srgbClr val="303030"/>
              </a:solidFill>
              <a:latin typeface="+mn-lt"/>
            </a:endParaRPr>
          </a:p>
        </p:txBody>
      </p:sp>
    </p:spTree>
    <p:extLst>
      <p:ext uri="{BB962C8B-B14F-4D97-AF65-F5344CB8AC3E}">
        <p14:creationId xmlns:p14="http://schemas.microsoft.com/office/powerpoint/2010/main" val="2735560525"/>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Title 1">
            <a:extLst>
              <a:ext uri="{FF2B5EF4-FFF2-40B4-BE49-F238E27FC236}">
                <a16:creationId xmlns:a16="http://schemas.microsoft.com/office/drawing/2014/main" id="{7F12CD3C-55B3-4129-817A-84D0B28F713E}"/>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First Successful Ground Landing Date</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643469" y="1782981"/>
            <a:ext cx="4008384" cy="4393982"/>
          </a:xfrm>
          <a:prstGeom prst="rect">
            <a:avLst/>
          </a:prstGeom>
        </p:spPr>
        <p:txBody>
          <a:bodyPr vert="horz" lIns="91440" tIns="45720" rIns="91440" bIns="45720" rtlCol="0">
            <a:normAutofit/>
          </a:bodyPr>
          <a:lstStyle/>
          <a:p>
            <a:pPr>
              <a:spcBef>
                <a:spcPts val="1400"/>
              </a:spcBef>
            </a:pPr>
            <a:r>
              <a:rPr lang="en-US" sz="1800" dirty="0">
                <a:latin typeface="Abadi" panose="020B0604020104020204" pitchFamily="34" charset="0"/>
              </a:rPr>
              <a:t>We observed that the dates of the first successful landing outcome on ground pad was 22</a:t>
            </a:r>
            <a:r>
              <a:rPr lang="en-US" sz="1800" baseline="30000" dirty="0">
                <a:latin typeface="Abadi" panose="020B0604020104020204" pitchFamily="34" charset="0"/>
              </a:rPr>
              <a:t>nd</a:t>
            </a:r>
            <a:r>
              <a:rPr lang="en-US" sz="1800" dirty="0">
                <a:latin typeface="Abadi" panose="020B0604020104020204" pitchFamily="34" charset="0"/>
              </a:rPr>
              <a:t> December 2015</a:t>
            </a:r>
          </a:p>
        </p:txBody>
      </p:sp>
      <p:grpSp>
        <p:nvGrpSpPr>
          <p:cNvPr id="13" name="Group 12">
            <a:extLst>
              <a:ext uri="{FF2B5EF4-FFF2-40B4-BE49-F238E27FC236}">
                <a16:creationId xmlns:a16="http://schemas.microsoft.com/office/drawing/2014/main" id="{828A5161-06F1-46CF-8AD7-844680A59E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4601497"/>
            <a:ext cx="1014060" cy="2017580"/>
            <a:chOff x="0" y="4601497"/>
            <a:chExt cx="1014060" cy="2017580"/>
          </a:xfrm>
        </p:grpSpPr>
        <p:sp>
          <p:nvSpPr>
            <p:cNvPr id="14" name="Isosceles Triangle 13">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6" name="Picture 5">
            <a:extLst>
              <a:ext uri="{FF2B5EF4-FFF2-40B4-BE49-F238E27FC236}">
                <a16:creationId xmlns:a16="http://schemas.microsoft.com/office/drawing/2014/main" id="{D5B751AB-189D-48E0-B627-B1B93BAF0FF7}"/>
              </a:ext>
            </a:extLst>
          </p:cNvPr>
          <p:cNvPicPr>
            <a:picLocks noChangeAspect="1"/>
          </p:cNvPicPr>
          <p:nvPr/>
        </p:nvPicPr>
        <p:blipFill>
          <a:blip r:embed="rId2"/>
          <a:stretch>
            <a:fillRect/>
          </a:stretch>
        </p:blipFill>
        <p:spPr>
          <a:xfrm>
            <a:off x="5295320" y="2716765"/>
            <a:ext cx="6253212" cy="2494323"/>
          </a:xfrm>
          <a:prstGeom prst="rect">
            <a:avLst/>
          </a:prstGeom>
        </p:spPr>
      </p:pic>
      <p:grpSp>
        <p:nvGrpSpPr>
          <p:cNvPr id="17" name="Group 16">
            <a:extLst>
              <a:ext uri="{FF2B5EF4-FFF2-40B4-BE49-F238E27FC236}">
                <a16:creationId xmlns:a16="http://schemas.microsoft.com/office/drawing/2014/main" id="{5995D10D-E9C9-47DB-AE7E-801FEF38F5C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219290" y="1"/>
            <a:ext cx="972709" cy="1935307"/>
            <a:chOff x="10918968" y="713127"/>
            <a:chExt cx="1273032" cy="2532832"/>
          </a:xfrm>
        </p:grpSpPr>
        <p:sp>
          <p:nvSpPr>
            <p:cNvPr id="18" name="Rectangle 17">
              <a:extLst>
                <a:ext uri="{FF2B5EF4-FFF2-40B4-BE49-F238E27FC236}">
                  <a16:creationId xmlns:a16="http://schemas.microsoft.com/office/drawing/2014/main" id="{CC1A72C6-3DE4-4EC3-9AD5-9E0D40D8CE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Isosceles Triangle 18">
              <a:extLst>
                <a:ext uri="{FF2B5EF4-FFF2-40B4-BE49-F238E27FC236}">
                  <a16:creationId xmlns:a16="http://schemas.microsoft.com/office/drawing/2014/main" id="{0B0DA1F1-C391-4EDF-9FE0-23E86E1377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805333"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27</a:t>
            </a:fld>
            <a:endParaRPr lang="en-US" sz="1200">
              <a:solidFill>
                <a:schemeClr val="tx1">
                  <a:tint val="75000"/>
                </a:schemeClr>
              </a:solidFill>
              <a:latin typeface="+mn-lt"/>
            </a:endParaRPr>
          </a:p>
        </p:txBody>
      </p:sp>
    </p:spTree>
    <p:extLst>
      <p:ext uri="{BB962C8B-B14F-4D97-AF65-F5344CB8AC3E}">
        <p14:creationId xmlns:p14="http://schemas.microsoft.com/office/powerpoint/2010/main" val="143467992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5" name="Group 14">
            <a:extLst>
              <a:ext uri="{FF2B5EF4-FFF2-40B4-BE49-F238E27FC236}">
                <a16:creationId xmlns:a16="http://schemas.microsoft.com/office/drawing/2014/main" id="{287F69AB-2350-44E3-9076-00265B93F3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0" y="1"/>
            <a:ext cx="972709" cy="1935307"/>
            <a:chOff x="10918968" y="713127"/>
            <a:chExt cx="1273032" cy="2532832"/>
          </a:xfrm>
        </p:grpSpPr>
        <p:sp>
          <p:nvSpPr>
            <p:cNvPr id="16" name="Rectangle 15">
              <a:extLst>
                <a:ext uri="{FF2B5EF4-FFF2-40B4-BE49-F238E27FC236}">
                  <a16:creationId xmlns:a16="http://schemas.microsoft.com/office/drawing/2014/main" id="{D70652AA-1C81-481C-856B-90371437540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Isosceles Triangle 16">
              <a:extLst>
                <a:ext uri="{FF2B5EF4-FFF2-40B4-BE49-F238E27FC236}">
                  <a16:creationId xmlns:a16="http://schemas.microsoft.com/office/drawing/2014/main" id="{A2FF99B6-37BA-4650-B01D-799F02E31EB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8" name="Title 1">
            <a:extLst>
              <a:ext uri="{FF2B5EF4-FFF2-40B4-BE49-F238E27FC236}">
                <a16:creationId xmlns:a16="http://schemas.microsoft.com/office/drawing/2014/main" id="{952C2E9C-C6BE-40BD-A406-CFB441363CBA}"/>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Successful Drone Ship Landing with Payload between 4000 and 6000</a:t>
            </a:r>
          </a:p>
        </p:txBody>
      </p:sp>
      <p:pic>
        <p:nvPicPr>
          <p:cNvPr id="3" name="Picture 2">
            <a:extLst>
              <a:ext uri="{FF2B5EF4-FFF2-40B4-BE49-F238E27FC236}">
                <a16:creationId xmlns:a16="http://schemas.microsoft.com/office/drawing/2014/main" id="{8BE87361-909F-45C4-896B-C2764CBD18B5}"/>
              </a:ext>
            </a:extLst>
          </p:cNvPr>
          <p:cNvPicPr>
            <a:picLocks noChangeAspect="1"/>
          </p:cNvPicPr>
          <p:nvPr/>
        </p:nvPicPr>
        <p:blipFill>
          <a:blip r:embed="rId2"/>
          <a:stretch>
            <a:fillRect/>
          </a:stretch>
        </p:blipFill>
        <p:spPr>
          <a:xfrm>
            <a:off x="643467" y="1782981"/>
            <a:ext cx="6253214" cy="4284116"/>
          </a:xfrm>
          <a:prstGeom prst="rect">
            <a:avLst/>
          </a:prstGeom>
        </p:spPr>
      </p:pic>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544052" y="1782981"/>
            <a:ext cx="4004479" cy="4393982"/>
          </a:xfrm>
          <a:prstGeom prst="rect">
            <a:avLst/>
          </a:prstGeom>
        </p:spPr>
        <p:txBody>
          <a:bodyPr vert="horz" lIns="91440" tIns="45720" rIns="91440" bIns="45720" rtlCol="0">
            <a:normAutofit/>
          </a:bodyPr>
          <a:lstStyle/>
          <a:p>
            <a:pPr>
              <a:spcBef>
                <a:spcPts val="1400"/>
              </a:spcBef>
            </a:pPr>
            <a:r>
              <a:rPr lang="en-US" sz="2000" dirty="0">
                <a:latin typeface="Abadi" panose="020B0604020104020204" pitchFamily="34" charset="0"/>
              </a:rPr>
              <a:t>We used the </a:t>
            </a:r>
            <a:r>
              <a:rPr lang="en-US" sz="2000" b="1" dirty="0">
                <a:latin typeface="Abadi" panose="020B0604020104020204" pitchFamily="34" charset="0"/>
              </a:rPr>
              <a:t>WHERE</a:t>
            </a:r>
            <a:r>
              <a:rPr lang="en-US" sz="2000" dirty="0">
                <a:latin typeface="Abadi" panose="020B0604020104020204" pitchFamily="34" charset="0"/>
              </a:rPr>
              <a:t> clause to filter for boosters which have successfully landed on drone ship and applied the </a:t>
            </a:r>
            <a:r>
              <a:rPr lang="en-US" sz="2000" b="1" dirty="0">
                <a:latin typeface="Abadi" panose="020B0604020104020204" pitchFamily="34" charset="0"/>
              </a:rPr>
              <a:t>AND</a:t>
            </a:r>
            <a:r>
              <a:rPr lang="en-US" sz="2000" dirty="0">
                <a:latin typeface="Abadi" panose="020B0604020104020204" pitchFamily="34" charset="0"/>
              </a:rPr>
              <a:t> condition to determine successful landing with payload mass greater than 4000 but less than 6000</a:t>
            </a:r>
          </a:p>
          <a:p>
            <a:pPr>
              <a:spcBef>
                <a:spcPts val="1400"/>
              </a:spcBef>
            </a:pPr>
            <a:endParaRPr lang="en-US" sz="2000" dirty="0"/>
          </a:p>
        </p:txBody>
      </p:sp>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805332"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28</a:t>
            </a:fld>
            <a:endParaRPr lang="en-US" sz="1200">
              <a:solidFill>
                <a:schemeClr val="tx1">
                  <a:tint val="75000"/>
                </a:schemeClr>
              </a:solidFill>
              <a:latin typeface="+mn-lt"/>
            </a:endParaRPr>
          </a:p>
        </p:txBody>
      </p:sp>
      <p:grpSp>
        <p:nvGrpSpPr>
          <p:cNvPr id="19" name="Group 18">
            <a:extLst>
              <a:ext uri="{FF2B5EF4-FFF2-40B4-BE49-F238E27FC236}">
                <a16:creationId xmlns:a16="http://schemas.microsoft.com/office/drawing/2014/main" id="{3EA7D759-6BEF-4CBD-A325-BCFA77832B3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177940" y="4601497"/>
            <a:ext cx="1014060" cy="2017580"/>
            <a:chOff x="11177940" y="4601497"/>
            <a:chExt cx="1014060" cy="2017580"/>
          </a:xfrm>
        </p:grpSpPr>
        <p:sp>
          <p:nvSpPr>
            <p:cNvPr id="20" name="Isosceles Triangle 19">
              <a:extLst>
                <a:ext uri="{FF2B5EF4-FFF2-40B4-BE49-F238E27FC236}">
                  <a16:creationId xmlns:a16="http://schemas.microsoft.com/office/drawing/2014/main" id="{317405EC-53E3-473A-8B42-B9475D057B6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flipH="1">
              <a:off x="1067618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C03F2370-11B5-4E16-8AE5-B4854408B4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27850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63939953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5" name="Group 14">
            <a:extLst>
              <a:ext uri="{FF2B5EF4-FFF2-40B4-BE49-F238E27FC236}">
                <a16:creationId xmlns:a16="http://schemas.microsoft.com/office/drawing/2014/main" id="{287F69AB-2350-44E3-9076-00265B93F3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0" y="1"/>
            <a:ext cx="972709" cy="1935307"/>
            <a:chOff x="10918968" y="713127"/>
            <a:chExt cx="1273032" cy="2532832"/>
          </a:xfrm>
        </p:grpSpPr>
        <p:sp>
          <p:nvSpPr>
            <p:cNvPr id="16" name="Rectangle 15">
              <a:extLst>
                <a:ext uri="{FF2B5EF4-FFF2-40B4-BE49-F238E27FC236}">
                  <a16:creationId xmlns:a16="http://schemas.microsoft.com/office/drawing/2014/main" id="{D70652AA-1C81-481C-856B-90371437540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Isosceles Triangle 16">
              <a:extLst>
                <a:ext uri="{FF2B5EF4-FFF2-40B4-BE49-F238E27FC236}">
                  <a16:creationId xmlns:a16="http://schemas.microsoft.com/office/drawing/2014/main" id="{A2FF99B6-37BA-4650-B01D-799F02E31EB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8" name="Title 1">
            <a:extLst>
              <a:ext uri="{FF2B5EF4-FFF2-40B4-BE49-F238E27FC236}">
                <a16:creationId xmlns:a16="http://schemas.microsoft.com/office/drawing/2014/main" id="{952C2E9C-C6BE-40BD-A406-CFB441363CBA}"/>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Total Number of Successful and Failure Mission Outcomes</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544052" y="1782981"/>
            <a:ext cx="4004479" cy="4393982"/>
          </a:xfrm>
          <a:prstGeom prst="rect">
            <a:avLst/>
          </a:prstGeom>
        </p:spPr>
        <p:txBody>
          <a:bodyPr vert="horz" lIns="91440" tIns="45720" rIns="91440" bIns="45720" rtlCol="0">
            <a:normAutofit/>
          </a:bodyPr>
          <a:lstStyle/>
          <a:p>
            <a:pPr>
              <a:spcBef>
                <a:spcPts val="1400"/>
              </a:spcBef>
            </a:pPr>
            <a:r>
              <a:rPr lang="en-US" sz="2000" dirty="0">
                <a:latin typeface="Abadi" panose="020B0604020104020204" pitchFamily="34" charset="0"/>
              </a:rPr>
              <a:t>We used wildcard like ‘%’ to filter for </a:t>
            </a:r>
            <a:r>
              <a:rPr lang="en-US" sz="2000" b="1" dirty="0">
                <a:latin typeface="Abadi" panose="020B0604020104020204" pitchFamily="34" charset="0"/>
              </a:rPr>
              <a:t>WHERE</a:t>
            </a:r>
            <a:r>
              <a:rPr lang="en-US" sz="2000" dirty="0">
                <a:latin typeface="Abadi" panose="020B0604020104020204" pitchFamily="34" charset="0"/>
              </a:rPr>
              <a:t> </a:t>
            </a:r>
            <a:r>
              <a:rPr lang="en-US" sz="2000" dirty="0" err="1">
                <a:latin typeface="Abadi" panose="020B0604020104020204" pitchFamily="34" charset="0"/>
              </a:rPr>
              <a:t>MissionOutcome</a:t>
            </a:r>
            <a:r>
              <a:rPr lang="en-US" sz="2000" dirty="0">
                <a:latin typeface="Abadi" panose="020B0604020104020204" pitchFamily="34" charset="0"/>
              </a:rPr>
              <a:t> was a success or a failure. </a:t>
            </a:r>
          </a:p>
          <a:p>
            <a:pPr>
              <a:spcBef>
                <a:spcPts val="1400"/>
              </a:spcBef>
            </a:pPr>
            <a:endParaRPr lang="en-US" sz="2000" dirty="0"/>
          </a:p>
        </p:txBody>
      </p:sp>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805332"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29</a:t>
            </a:fld>
            <a:endParaRPr lang="en-US" sz="1200">
              <a:solidFill>
                <a:schemeClr val="tx1">
                  <a:tint val="75000"/>
                </a:schemeClr>
              </a:solidFill>
              <a:latin typeface="+mn-lt"/>
            </a:endParaRPr>
          </a:p>
        </p:txBody>
      </p:sp>
      <p:grpSp>
        <p:nvGrpSpPr>
          <p:cNvPr id="19" name="Group 18">
            <a:extLst>
              <a:ext uri="{FF2B5EF4-FFF2-40B4-BE49-F238E27FC236}">
                <a16:creationId xmlns:a16="http://schemas.microsoft.com/office/drawing/2014/main" id="{3EA7D759-6BEF-4CBD-A325-BCFA77832B3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177940" y="4601497"/>
            <a:ext cx="1014060" cy="2017580"/>
            <a:chOff x="11177940" y="4601497"/>
            <a:chExt cx="1014060" cy="2017580"/>
          </a:xfrm>
        </p:grpSpPr>
        <p:sp>
          <p:nvSpPr>
            <p:cNvPr id="20" name="Isosceles Triangle 19">
              <a:extLst>
                <a:ext uri="{FF2B5EF4-FFF2-40B4-BE49-F238E27FC236}">
                  <a16:creationId xmlns:a16="http://schemas.microsoft.com/office/drawing/2014/main" id="{317405EC-53E3-473A-8B42-B9475D057B6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flipH="1">
              <a:off x="1067618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C03F2370-11B5-4E16-8AE5-B4854408B4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27850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2" name="Picture 1">
            <a:extLst>
              <a:ext uri="{FF2B5EF4-FFF2-40B4-BE49-F238E27FC236}">
                <a16:creationId xmlns:a16="http://schemas.microsoft.com/office/drawing/2014/main" id="{53A167C0-0A91-4A58-8964-1B36C1D5295C}"/>
              </a:ext>
            </a:extLst>
          </p:cNvPr>
          <p:cNvPicPr>
            <a:picLocks noChangeAspect="1"/>
          </p:cNvPicPr>
          <p:nvPr/>
        </p:nvPicPr>
        <p:blipFill>
          <a:blip r:embed="rId2"/>
          <a:stretch>
            <a:fillRect/>
          </a:stretch>
        </p:blipFill>
        <p:spPr>
          <a:xfrm>
            <a:off x="643466" y="1457471"/>
            <a:ext cx="5108891" cy="4633362"/>
          </a:xfrm>
          <a:prstGeom prst="rect">
            <a:avLst/>
          </a:prstGeom>
        </p:spPr>
      </p:pic>
    </p:spTree>
    <p:extLst>
      <p:ext uri="{BB962C8B-B14F-4D97-AF65-F5344CB8AC3E}">
        <p14:creationId xmlns:p14="http://schemas.microsoft.com/office/powerpoint/2010/main" val="38988120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a:xfrm>
            <a:off x="8714772" y="6332572"/>
            <a:ext cx="2743200" cy="401638"/>
          </a:xfrm>
        </p:spPr>
        <p:txBody>
          <a:bodyPr anchor="ctr">
            <a:normAutofit/>
          </a:bodyPr>
          <a:lstStyle/>
          <a:p>
            <a:pPr>
              <a:spcAft>
                <a:spcPts val="600"/>
              </a:spcAft>
            </a:pPr>
            <a:fld id="{5075537C-CA84-1446-933C-8E9D027F9201}" type="slidenum">
              <a:rPr lang="en-US" smtClean="0"/>
              <a:pPr>
                <a:spcAft>
                  <a:spcPts val="600"/>
                </a:spcAft>
              </a:pPr>
              <a:t>3</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770011" y="1502559"/>
            <a:ext cx="10687961" cy="4816791"/>
          </a:xfrm>
          <a:prstGeom prst="rect">
            <a:avLst/>
          </a:prstGeom>
        </p:spPr>
        <p:txBody>
          <a:bodyPr lIns="91440" tIns="45720" rIns="91440" bIns="45720" anchor="t">
            <a:normAutofit fontScale="925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Summary of methodologies</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Data Collection through API</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Data Collection with Web Scraping</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Data Wrangling</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Exploratory Data Analysis with SQL</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Exploratory Data Analysis with Data Visualization</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Interactive Visual Analytics with Folium</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Machine Learning Prediction</a:t>
            </a:r>
          </a:p>
          <a:p>
            <a:pPr>
              <a:lnSpc>
                <a:spcPct val="100000"/>
              </a:lnSpc>
              <a:spcBef>
                <a:spcPts val="1400"/>
              </a:spcBef>
              <a:buFont typeface="Arial" panose="020B0604020202020204" pitchFamily="34" charset="0"/>
              <a:buChar char="•"/>
            </a:pPr>
            <a:r>
              <a:rPr lang="en-US" sz="2200" dirty="0">
                <a:solidFill>
                  <a:schemeClr val="accent3">
                    <a:lumMod val="25000"/>
                  </a:schemeClr>
                </a:solidFill>
                <a:latin typeface="Abadi" panose="020B0604020104020204" pitchFamily="34" charset="0"/>
              </a:rPr>
              <a:t>Summary of all results</a:t>
            </a:r>
            <a:endParaRPr lang="en-US" sz="1800" dirty="0">
              <a:solidFill>
                <a:schemeClr val="accent3">
                  <a:lumMod val="25000"/>
                </a:schemeClr>
              </a:solidFill>
              <a:latin typeface="Abadi" panose="020B0604020104020204" pitchFamily="34" charset="0"/>
            </a:endParaRP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Exploratory Data Analysis result</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Interactive analytics in screenshots</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Predictive Analytics result</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Executive Summary</a:t>
            </a:r>
            <a:endParaRPr lang="en-US" dirty="0">
              <a:solidFill>
                <a:srgbClr val="0B49CB"/>
              </a:solidFill>
            </a:endParaRPr>
          </a:p>
        </p:txBody>
      </p:sp>
    </p:spTree>
    <p:extLst>
      <p:ext uri="{BB962C8B-B14F-4D97-AF65-F5344CB8AC3E}">
        <p14:creationId xmlns:p14="http://schemas.microsoft.com/office/powerpoint/2010/main" val="198022143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131BAD53-4E89-4F62-BBB7-26359763ED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Freeform: Shape 12">
            <a:extLst>
              <a:ext uri="{FF2B5EF4-FFF2-40B4-BE49-F238E27FC236}">
                <a16:creationId xmlns:a16="http://schemas.microsoft.com/office/drawing/2014/main" id="{62756DA2-40EB-4C6F-B962-5822FFB54F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5653438" cy="6858000"/>
          </a:xfrm>
          <a:custGeom>
            <a:avLst/>
            <a:gdLst>
              <a:gd name="connsiteX0" fmla="*/ 0 w 6096000"/>
              <a:gd name="connsiteY0" fmla="*/ 0 h 6858000"/>
              <a:gd name="connsiteX1" fmla="*/ 5567517 w 6096000"/>
              <a:gd name="connsiteY1" fmla="*/ 0 h 6858000"/>
              <a:gd name="connsiteX2" fmla="*/ 5566938 w 6096000"/>
              <a:gd name="connsiteY2" fmla="*/ 1705 h 6858000"/>
              <a:gd name="connsiteX3" fmla="*/ 5551594 w 6096000"/>
              <a:gd name="connsiteY3" fmla="*/ 17287 h 6858000"/>
              <a:gd name="connsiteX4" fmla="*/ 5545641 w 6096000"/>
              <a:gd name="connsiteY4" fmla="*/ 130336 h 6858000"/>
              <a:gd name="connsiteX5" fmla="*/ 5538289 w 6096000"/>
              <a:gd name="connsiteY5" fmla="*/ 187093 h 6858000"/>
              <a:gd name="connsiteX6" fmla="*/ 5545790 w 6096000"/>
              <a:gd name="connsiteY6" fmla="*/ 265704 h 6858000"/>
              <a:gd name="connsiteX7" fmla="*/ 5542313 w 6096000"/>
              <a:gd name="connsiteY7" fmla="*/ 354566 h 6858000"/>
              <a:gd name="connsiteX8" fmla="*/ 5524126 w 6096000"/>
              <a:gd name="connsiteY8" fmla="*/ 472000 h 6858000"/>
              <a:gd name="connsiteX9" fmla="*/ 5522170 w 6096000"/>
              <a:gd name="connsiteY9" fmla="*/ 473782 h 6858000"/>
              <a:gd name="connsiteX10" fmla="*/ 5521798 w 6096000"/>
              <a:gd name="connsiteY10" fmla="*/ 491380 h 6858000"/>
              <a:gd name="connsiteX11" fmla="*/ 5536419 w 6096000"/>
              <a:gd name="connsiteY11" fmla="*/ 531675 h 6858000"/>
              <a:gd name="connsiteX12" fmla="*/ 5533435 w 6096000"/>
              <a:gd name="connsiteY12" fmla="*/ 536015 h 6858000"/>
              <a:gd name="connsiteX13" fmla="*/ 5538088 w 6096000"/>
              <a:gd name="connsiteY13" fmla="*/ 572092 h 6858000"/>
              <a:gd name="connsiteX14" fmla="*/ 5536061 w 6096000"/>
              <a:gd name="connsiteY14" fmla="*/ 572511 h 6858000"/>
              <a:gd name="connsiteX15" fmla="*/ 5528218 w 6096000"/>
              <a:gd name="connsiteY15" fmla="*/ 582332 h 6858000"/>
              <a:gd name="connsiteX16" fmla="*/ 5518011 w 6096000"/>
              <a:gd name="connsiteY16" fmla="*/ 601285 h 6858000"/>
              <a:gd name="connsiteX17" fmla="*/ 5473174 w 6096000"/>
              <a:gd name="connsiteY17" fmla="*/ 681608 h 6858000"/>
              <a:gd name="connsiteX18" fmla="*/ 5472963 w 6096000"/>
              <a:gd name="connsiteY18" fmla="*/ 689151 h 6858000"/>
              <a:gd name="connsiteX19" fmla="*/ 5472485 w 6096000"/>
              <a:gd name="connsiteY19" fmla="*/ 689289 h 6858000"/>
              <a:gd name="connsiteX20" fmla="*/ 5471326 w 6096000"/>
              <a:gd name="connsiteY20" fmla="*/ 697222 h 6858000"/>
              <a:gd name="connsiteX21" fmla="*/ 5472164 w 6096000"/>
              <a:gd name="connsiteY21" fmla="*/ 717531 h 6858000"/>
              <a:gd name="connsiteX22" fmla="*/ 5468891 w 6096000"/>
              <a:gd name="connsiteY22" fmla="*/ 722494 h 6858000"/>
              <a:gd name="connsiteX23" fmla="*/ 5463081 w 6096000"/>
              <a:gd name="connsiteY23" fmla="*/ 724368 h 6858000"/>
              <a:gd name="connsiteX24" fmla="*/ 5446981 w 6096000"/>
              <a:gd name="connsiteY24" fmla="*/ 752692 h 6858000"/>
              <a:gd name="connsiteX25" fmla="*/ 5417190 w 6096000"/>
              <a:gd name="connsiteY25" fmla="*/ 816346 h 6858000"/>
              <a:gd name="connsiteX26" fmla="*/ 5388958 w 6096000"/>
              <a:gd name="connsiteY26" fmla="*/ 889417 h 6858000"/>
              <a:gd name="connsiteX27" fmla="*/ 5307044 w 6096000"/>
              <a:gd name="connsiteY27" fmla="*/ 1063288 h 6858000"/>
              <a:gd name="connsiteX28" fmla="*/ 5303837 w 6096000"/>
              <a:gd name="connsiteY28" fmla="*/ 1157176 h 6858000"/>
              <a:gd name="connsiteX29" fmla="*/ 5286494 w 6096000"/>
              <a:gd name="connsiteY29" fmla="*/ 1210776 h 6858000"/>
              <a:gd name="connsiteX30" fmla="*/ 5282463 w 6096000"/>
              <a:gd name="connsiteY30" fmla="*/ 1301993 h 6858000"/>
              <a:gd name="connsiteX31" fmla="*/ 5252235 w 6096000"/>
              <a:gd name="connsiteY31" fmla="*/ 1360879 h 6858000"/>
              <a:gd name="connsiteX32" fmla="*/ 5244497 w 6096000"/>
              <a:gd name="connsiteY32" fmla="*/ 1404045 h 6858000"/>
              <a:gd name="connsiteX33" fmla="*/ 5223823 w 6096000"/>
              <a:gd name="connsiteY33" fmla="*/ 1429568 h 6858000"/>
              <a:gd name="connsiteX34" fmla="*/ 5224851 w 6096000"/>
              <a:gd name="connsiteY34" fmla="*/ 1430305 h 6858000"/>
              <a:gd name="connsiteX35" fmla="*/ 5212394 w 6096000"/>
              <a:gd name="connsiteY35" fmla="*/ 1463304 h 6858000"/>
              <a:gd name="connsiteX36" fmla="*/ 5209958 w 6096000"/>
              <a:gd name="connsiteY36" fmla="*/ 1514846 h 6858000"/>
              <a:gd name="connsiteX37" fmla="*/ 5206417 w 6096000"/>
              <a:gd name="connsiteY37" fmla="*/ 1519731 h 6858000"/>
              <a:gd name="connsiteX38" fmla="*/ 5206640 w 6096000"/>
              <a:gd name="connsiteY38" fmla="*/ 1519929 h 6858000"/>
              <a:gd name="connsiteX39" fmla="*/ 5207632 w 6096000"/>
              <a:gd name="connsiteY39" fmla="*/ 1546022 h 6858000"/>
              <a:gd name="connsiteX40" fmla="*/ 5212030 w 6096000"/>
              <a:gd name="connsiteY40" fmla="*/ 1578752 h 6858000"/>
              <a:gd name="connsiteX41" fmla="*/ 5203533 w 6096000"/>
              <a:gd name="connsiteY41" fmla="*/ 1647555 h 6858000"/>
              <a:gd name="connsiteX42" fmla="*/ 5190877 w 6096000"/>
              <a:gd name="connsiteY42" fmla="*/ 1715685 h 6858000"/>
              <a:gd name="connsiteX43" fmla="*/ 5184235 w 6096000"/>
              <a:gd name="connsiteY43" fmla="*/ 1740358 h 6858000"/>
              <a:gd name="connsiteX44" fmla="*/ 5181475 w 6096000"/>
              <a:gd name="connsiteY44" fmla="*/ 1784314 h 6858000"/>
              <a:gd name="connsiteX45" fmla="*/ 5185845 w 6096000"/>
              <a:gd name="connsiteY45" fmla="*/ 1804434 h 6858000"/>
              <a:gd name="connsiteX46" fmla="*/ 5185068 w 6096000"/>
              <a:gd name="connsiteY46" fmla="*/ 1805316 h 6858000"/>
              <a:gd name="connsiteX47" fmla="*/ 5188593 w 6096000"/>
              <a:gd name="connsiteY47" fmla="*/ 1807109 h 6858000"/>
              <a:gd name="connsiteX48" fmla="*/ 5185920 w 6096000"/>
              <a:gd name="connsiteY48" fmla="*/ 1821003 h 6858000"/>
              <a:gd name="connsiteX49" fmla="*/ 5183543 w 6096000"/>
              <a:gd name="connsiteY49" fmla="*/ 1824832 h 6858000"/>
              <a:gd name="connsiteX50" fmla="*/ 5182235 w 6096000"/>
              <a:gd name="connsiteY50" fmla="*/ 1830429 h 6858000"/>
              <a:gd name="connsiteX51" fmla="*/ 5182525 w 6096000"/>
              <a:gd name="connsiteY51" fmla="*/ 1830569 h 6858000"/>
              <a:gd name="connsiteX52" fmla="*/ 5180663 w 6096000"/>
              <a:gd name="connsiteY52" fmla="*/ 1835810 h 6858000"/>
              <a:gd name="connsiteX53" fmla="*/ 5167452 w 6096000"/>
              <a:gd name="connsiteY53" fmla="*/ 1861483 h 6858000"/>
              <a:gd name="connsiteX54" fmla="*/ 5174266 w 6096000"/>
              <a:gd name="connsiteY54" fmla="*/ 1892417 h 6858000"/>
              <a:gd name="connsiteX55" fmla="*/ 5189262 w 6096000"/>
              <a:gd name="connsiteY55" fmla="*/ 1895114 h 6858000"/>
              <a:gd name="connsiteX56" fmla="*/ 5187100 w 6096000"/>
              <a:gd name="connsiteY56" fmla="*/ 1899379 h 6858000"/>
              <a:gd name="connsiteX57" fmla="*/ 5180471 w 6096000"/>
              <a:gd name="connsiteY57" fmla="*/ 1907867 h 6858000"/>
              <a:gd name="connsiteX58" fmla="*/ 5181361 w 6096000"/>
              <a:gd name="connsiteY58" fmla="*/ 1910265 h 6858000"/>
              <a:gd name="connsiteX59" fmla="*/ 5178268 w 6096000"/>
              <a:gd name="connsiteY59" fmla="*/ 1935584 h 6858000"/>
              <a:gd name="connsiteX60" fmla="*/ 5183619 w 6096000"/>
              <a:gd name="connsiteY60" fmla="*/ 1942021 h 6858000"/>
              <a:gd name="connsiteX61" fmla="*/ 5184480 w 6096000"/>
              <a:gd name="connsiteY61" fmla="*/ 1945112 h 6858000"/>
              <a:gd name="connsiteX62" fmla="*/ 5172776 w 6096000"/>
              <a:gd name="connsiteY62" fmla="*/ 1961162 h 6858000"/>
              <a:gd name="connsiteX63" fmla="*/ 5168513 w 6096000"/>
              <a:gd name="connsiteY63" fmla="*/ 1969445 h 6858000"/>
              <a:gd name="connsiteX64" fmla="*/ 5126597 w 6096000"/>
              <a:gd name="connsiteY64" fmla="*/ 2024270 h 6858000"/>
              <a:gd name="connsiteX65" fmla="*/ 5119528 w 6096000"/>
              <a:gd name="connsiteY65" fmla="*/ 2107942 h 6858000"/>
              <a:gd name="connsiteX66" fmla="*/ 5110356 w 6096000"/>
              <a:gd name="connsiteY66" fmla="*/ 2193455 h 6858000"/>
              <a:gd name="connsiteX67" fmla="*/ 5104992 w 6096000"/>
              <a:gd name="connsiteY67" fmla="*/ 2260088 h 6858000"/>
              <a:gd name="connsiteX68" fmla="*/ 5059439 w 6096000"/>
              <a:gd name="connsiteY68" fmla="*/ 2335735 h 6858000"/>
              <a:gd name="connsiteX69" fmla="*/ 5022061 w 6096000"/>
              <a:gd name="connsiteY69" fmla="*/ 2408995 h 6858000"/>
              <a:gd name="connsiteX70" fmla="*/ 5022253 w 6096000"/>
              <a:gd name="connsiteY70" fmla="*/ 2445869 h 6858000"/>
              <a:gd name="connsiteX71" fmla="*/ 5011426 w 6096000"/>
              <a:gd name="connsiteY71" fmla="*/ 2496499 h 6858000"/>
              <a:gd name="connsiteX72" fmla="*/ 4994224 w 6096000"/>
              <a:gd name="connsiteY72" fmla="*/ 2549900 h 6858000"/>
              <a:gd name="connsiteX73" fmla="*/ 4995245 w 6096000"/>
              <a:gd name="connsiteY73" fmla="*/ 2596456 h 6858000"/>
              <a:gd name="connsiteX74" fmla="*/ 4988570 w 6096000"/>
              <a:gd name="connsiteY74" fmla="*/ 2606088 h 6858000"/>
              <a:gd name="connsiteX75" fmla="*/ 4988371 w 6096000"/>
              <a:gd name="connsiteY75" fmla="*/ 2635351 h 6858000"/>
              <a:gd name="connsiteX76" fmla="*/ 4983212 w 6096000"/>
              <a:gd name="connsiteY76" fmla="*/ 2665666 h 6858000"/>
              <a:gd name="connsiteX77" fmla="*/ 4968234 w 6096000"/>
              <a:gd name="connsiteY77" fmla="*/ 2715895 h 6858000"/>
              <a:gd name="connsiteX78" fmla="*/ 4975888 w 6096000"/>
              <a:gd name="connsiteY78" fmla="*/ 2725052 h 6858000"/>
              <a:gd name="connsiteX79" fmla="*/ 4980195 w 6096000"/>
              <a:gd name="connsiteY79" fmla="*/ 2726489 h 6858000"/>
              <a:gd name="connsiteX80" fmla="*/ 4976218 w 6096000"/>
              <a:gd name="connsiteY80" fmla="*/ 2740278 h 6858000"/>
              <a:gd name="connsiteX81" fmla="*/ 4980571 w 6096000"/>
              <a:gd name="connsiteY81" fmla="*/ 2751112 h 6858000"/>
              <a:gd name="connsiteX82" fmla="*/ 4973893 w 6096000"/>
              <a:gd name="connsiteY82" fmla="*/ 2760208 h 6858000"/>
              <a:gd name="connsiteX83" fmla="*/ 4979005 w 6096000"/>
              <a:gd name="connsiteY83" fmla="*/ 2790136 h 6858000"/>
              <a:gd name="connsiteX84" fmla="*/ 4986137 w 6096000"/>
              <a:gd name="connsiteY84" fmla="*/ 2804183 h 6858000"/>
              <a:gd name="connsiteX85" fmla="*/ 4986175 w 6096000"/>
              <a:gd name="connsiteY85" fmla="*/ 2825860 h 6858000"/>
              <a:gd name="connsiteX86" fmla="*/ 4993936 w 6096000"/>
              <a:gd name="connsiteY86" fmla="*/ 2911749 h 6858000"/>
              <a:gd name="connsiteX87" fmla="*/ 4992563 w 6096000"/>
              <a:gd name="connsiteY87" fmla="*/ 2977278 h 6858000"/>
              <a:gd name="connsiteX88" fmla="*/ 4980516 w 6096000"/>
              <a:gd name="connsiteY88" fmla="*/ 2991092 h 6858000"/>
              <a:gd name="connsiteX89" fmla="*/ 4992801 w 6096000"/>
              <a:gd name="connsiteY89" fmla="*/ 3020247 h 6858000"/>
              <a:gd name="connsiteX90" fmla="*/ 5014805 w 6096000"/>
              <a:gd name="connsiteY90" fmla="*/ 3065434 h 6858000"/>
              <a:gd name="connsiteX91" fmla="*/ 5002733 w 6096000"/>
              <a:gd name="connsiteY91" fmla="*/ 3103777 h 6858000"/>
              <a:gd name="connsiteX92" fmla="*/ 5002941 w 6096000"/>
              <a:gd name="connsiteY92" fmla="*/ 3151828 h 6858000"/>
              <a:gd name="connsiteX93" fmla="*/ 5002883 w 6096000"/>
              <a:gd name="connsiteY93" fmla="*/ 3180546 h 6858000"/>
              <a:gd name="connsiteX94" fmla="*/ 5016711 w 6096000"/>
              <a:gd name="connsiteY94" fmla="*/ 3258677 h 6858000"/>
              <a:gd name="connsiteX95" fmla="*/ 5017918 w 6096000"/>
              <a:gd name="connsiteY95" fmla="*/ 3262610 h 6858000"/>
              <a:gd name="connsiteX96" fmla="*/ 5011672 w 6096000"/>
              <a:gd name="connsiteY96" fmla="*/ 3277179 h 6858000"/>
              <a:gd name="connsiteX97" fmla="*/ 5009344 w 6096000"/>
              <a:gd name="connsiteY97" fmla="*/ 3278130 h 6858000"/>
              <a:gd name="connsiteX98" fmla="*/ 5026770 w 6096000"/>
              <a:gd name="connsiteY98" fmla="*/ 3325671 h 6858000"/>
              <a:gd name="connsiteX99" fmla="*/ 5024571 w 6096000"/>
              <a:gd name="connsiteY99" fmla="*/ 3332072 h 6858000"/>
              <a:gd name="connsiteX100" fmla="*/ 5041705 w 6096000"/>
              <a:gd name="connsiteY100" fmla="*/ 3362948 h 6858000"/>
              <a:gd name="connsiteX101" fmla="*/ 5047477 w 6096000"/>
              <a:gd name="connsiteY101" fmla="*/ 3378959 h 6858000"/>
              <a:gd name="connsiteX102" fmla="*/ 5060758 w 6096000"/>
              <a:gd name="connsiteY102" fmla="*/ 3407057 h 6858000"/>
              <a:gd name="connsiteX103" fmla="*/ 5058968 w 6096000"/>
              <a:gd name="connsiteY103" fmla="*/ 3409825 h 6858000"/>
              <a:gd name="connsiteX104" fmla="*/ 5062667 w 6096000"/>
              <a:gd name="connsiteY104" fmla="*/ 3415218 h 6858000"/>
              <a:gd name="connsiteX105" fmla="*/ 5060928 w 6096000"/>
              <a:gd name="connsiteY105" fmla="*/ 3419880 h 6858000"/>
              <a:gd name="connsiteX106" fmla="*/ 5062923 w 6096000"/>
              <a:gd name="connsiteY106" fmla="*/ 3424545 h 6858000"/>
              <a:gd name="connsiteX107" fmla="*/ 5064623 w 6096000"/>
              <a:gd name="connsiteY107" fmla="*/ 3476412 h 6858000"/>
              <a:gd name="connsiteX108" fmla="*/ 5069684 w 6096000"/>
              <a:gd name="connsiteY108" fmla="*/ 3486850 h 6858000"/>
              <a:gd name="connsiteX109" fmla="*/ 5063339 w 6096000"/>
              <a:gd name="connsiteY109" fmla="*/ 3496391 h 6858000"/>
              <a:gd name="connsiteX110" fmla="*/ 5070139 w 6096000"/>
              <a:gd name="connsiteY110" fmla="*/ 3531201 h 6858000"/>
              <a:gd name="connsiteX111" fmla="*/ 5079896 w 6096000"/>
              <a:gd name="connsiteY111" fmla="*/ 3542019 h 6858000"/>
              <a:gd name="connsiteX112" fmla="*/ 5087540 w 6096000"/>
              <a:gd name="connsiteY112" fmla="*/ 3552249 h 6858000"/>
              <a:gd name="connsiteX113" fmla="*/ 5087902 w 6096000"/>
              <a:gd name="connsiteY113" fmla="*/ 3553678 h 6858000"/>
              <a:gd name="connsiteX114" fmla="*/ 5091509 w 6096000"/>
              <a:gd name="connsiteY114" fmla="*/ 3568021 h 6858000"/>
              <a:gd name="connsiteX115" fmla="*/ 5091934 w 6096000"/>
              <a:gd name="connsiteY115" fmla="*/ 3569719 h 6858000"/>
              <a:gd name="connsiteX116" fmla="*/ 5089362 w 6096000"/>
              <a:gd name="connsiteY116" fmla="*/ 3586412 h 6858000"/>
              <a:gd name="connsiteX117" fmla="*/ 5092358 w 6096000"/>
              <a:gd name="connsiteY117" fmla="*/ 3597336 h 6858000"/>
              <a:gd name="connsiteX118" fmla="*/ 5084254 w 6096000"/>
              <a:gd name="connsiteY118" fmla="*/ 3606007 h 6858000"/>
              <a:gd name="connsiteX119" fmla="*/ 5084281 w 6096000"/>
              <a:gd name="connsiteY119" fmla="*/ 3641228 h 6858000"/>
              <a:gd name="connsiteX120" fmla="*/ 5091848 w 6096000"/>
              <a:gd name="connsiteY120" fmla="*/ 3653088 h 6858000"/>
              <a:gd name="connsiteX121" fmla="*/ 5097436 w 6096000"/>
              <a:gd name="connsiteY121" fmla="*/ 3664114 h 6858000"/>
              <a:gd name="connsiteX122" fmla="*/ 5097518 w 6096000"/>
              <a:gd name="connsiteY122" fmla="*/ 3665569 h 6858000"/>
              <a:gd name="connsiteX123" fmla="*/ 5099829 w 6096000"/>
              <a:gd name="connsiteY123" fmla="*/ 3707357 h 6858000"/>
              <a:gd name="connsiteX124" fmla="*/ 5114696 w 6096000"/>
              <a:gd name="connsiteY124" fmla="*/ 3778166 h 6858000"/>
              <a:gd name="connsiteX125" fmla="*/ 5135379 w 6096000"/>
              <a:gd name="connsiteY125" fmla="*/ 3878222 h 6858000"/>
              <a:gd name="connsiteX126" fmla="*/ 5130138 w 6096000"/>
              <a:gd name="connsiteY126" fmla="*/ 4048117 h 6858000"/>
              <a:gd name="connsiteX127" fmla="*/ 5090040 w 6096000"/>
              <a:gd name="connsiteY127" fmla="*/ 4219510 h 6858000"/>
              <a:gd name="connsiteX128" fmla="*/ 5092812 w 6096000"/>
              <a:gd name="connsiteY128" fmla="*/ 4411258 h 6858000"/>
              <a:gd name="connsiteX129" fmla="*/ 5084599 w 6096000"/>
              <a:gd name="connsiteY129" fmla="*/ 4488531 h 6858000"/>
              <a:gd name="connsiteX130" fmla="*/ 5084072 w 6096000"/>
              <a:gd name="connsiteY130" fmla="*/ 4539168 h 6858000"/>
              <a:gd name="connsiteX131" fmla="*/ 5068936 w 6096000"/>
              <a:gd name="connsiteY131" fmla="*/ 4625153 h 6858000"/>
              <a:gd name="connsiteX132" fmla="*/ 5059114 w 6096000"/>
              <a:gd name="connsiteY132" fmla="*/ 4733115 h 6858000"/>
              <a:gd name="connsiteX133" fmla="*/ 5037209 w 6096000"/>
              <a:gd name="connsiteY133" fmla="*/ 4844323 h 6858000"/>
              <a:gd name="connsiteX134" fmla="*/ 5020638 w 6096000"/>
              <a:gd name="connsiteY134" fmla="*/ 4877992 h 6858000"/>
              <a:gd name="connsiteX135" fmla="*/ 5006413 w 6096000"/>
              <a:gd name="connsiteY135" fmla="*/ 4925805 h 6858000"/>
              <a:gd name="connsiteX136" fmla="*/ 4971037 w 6096000"/>
              <a:gd name="connsiteY136" fmla="*/ 5009272 h 6858000"/>
              <a:gd name="connsiteX137" fmla="*/ 4963105 w 6096000"/>
              <a:gd name="connsiteY137" fmla="*/ 5111369 h 6858000"/>
              <a:gd name="connsiteX138" fmla="*/ 4976341 w 6096000"/>
              <a:gd name="connsiteY138" fmla="*/ 5210876 h 6858000"/>
              <a:gd name="connsiteX139" fmla="*/ 4980617 w 6096000"/>
              <a:gd name="connsiteY139" fmla="*/ 5269726 h 6858000"/>
              <a:gd name="connsiteX140" fmla="*/ 4997733 w 6096000"/>
              <a:gd name="connsiteY140" fmla="*/ 5464225 h 6858000"/>
              <a:gd name="connsiteX141" fmla="*/ 5001400 w 6096000"/>
              <a:gd name="connsiteY141" fmla="*/ 5594585 h 6858000"/>
              <a:gd name="connsiteX142" fmla="*/ 4983700 w 6096000"/>
              <a:gd name="connsiteY142" fmla="*/ 5667896 h 6858000"/>
              <a:gd name="connsiteX143" fmla="*/ 4968506 w 6096000"/>
              <a:gd name="connsiteY143" fmla="*/ 5769225 h 6858000"/>
              <a:gd name="connsiteX144" fmla="*/ 4969765 w 6096000"/>
              <a:gd name="connsiteY144" fmla="*/ 5823324 h 6858000"/>
              <a:gd name="connsiteX145" fmla="*/ 4966129 w 6096000"/>
              <a:gd name="connsiteY145" fmla="*/ 5862699 h 6858000"/>
              <a:gd name="connsiteX146" fmla="*/ 4970695 w 6096000"/>
              <a:gd name="connsiteY146" fmla="*/ 5906467 h 6858000"/>
              <a:gd name="connsiteX147" fmla="*/ 4991568 w 6096000"/>
              <a:gd name="connsiteY147" fmla="*/ 5939847 h 6858000"/>
              <a:gd name="connsiteX148" fmla="*/ 4986815 w 6096000"/>
              <a:gd name="connsiteY148" fmla="*/ 5973994 h 6858000"/>
              <a:gd name="connsiteX149" fmla="*/ 4987776 w 6096000"/>
              <a:gd name="connsiteY149" fmla="*/ 6089693 h 6858000"/>
              <a:gd name="connsiteX150" fmla="*/ 4991621 w 6096000"/>
              <a:gd name="connsiteY150" fmla="*/ 6224938 h 6858000"/>
              <a:gd name="connsiteX151" fmla="*/ 5017157 w 6096000"/>
              <a:gd name="connsiteY151" fmla="*/ 6370251 h 6858000"/>
              <a:gd name="connsiteX152" fmla="*/ 5040797 w 6096000"/>
              <a:gd name="connsiteY152" fmla="*/ 6541313 h 6858000"/>
              <a:gd name="connsiteX153" fmla="*/ 5045375 w 6096000"/>
              <a:gd name="connsiteY153" fmla="*/ 6640957 h 6858000"/>
              <a:gd name="connsiteX154" fmla="*/ 5058442 w 6096000"/>
              <a:gd name="connsiteY154" fmla="*/ 6705297 h 6858000"/>
              <a:gd name="connsiteX155" fmla="*/ 5071125 w 6096000"/>
              <a:gd name="connsiteY155" fmla="*/ 6759582 h 6858000"/>
              <a:gd name="connsiteX156" fmla="*/ 5069172 w 6096000"/>
              <a:gd name="connsiteY156" fmla="*/ 6817746 h 6858000"/>
              <a:gd name="connsiteX157" fmla="*/ 5072322 w 6096000"/>
              <a:gd name="connsiteY157" fmla="*/ 6843646 h 6858000"/>
              <a:gd name="connsiteX158" fmla="*/ 5091388 w 6096000"/>
              <a:gd name="connsiteY158" fmla="*/ 6857998 h 6858000"/>
              <a:gd name="connsiteX159" fmla="*/ 6096000 w 6096000"/>
              <a:gd name="connsiteY159" fmla="*/ 6857998 h 6858000"/>
              <a:gd name="connsiteX160" fmla="*/ 6096000 w 6096000"/>
              <a:gd name="connsiteY160" fmla="*/ 6858000 h 6858000"/>
              <a:gd name="connsiteX161" fmla="*/ 0 w 6096000"/>
              <a:gd name="connsiteY161"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Lst>
            <a:rect l="l" t="t" r="r" b="b"/>
            <a:pathLst>
              <a:path w="6096000" h="6858000">
                <a:moveTo>
                  <a:pt x="0" y="0"/>
                </a:moveTo>
                <a:lnTo>
                  <a:pt x="5567517" y="0"/>
                </a:lnTo>
                <a:lnTo>
                  <a:pt x="5566938" y="1705"/>
                </a:lnTo>
                <a:cubicBezTo>
                  <a:pt x="5563126" y="8440"/>
                  <a:pt x="5558112" y="13784"/>
                  <a:pt x="5551594" y="17287"/>
                </a:cubicBezTo>
                <a:cubicBezTo>
                  <a:pt x="5562364" y="82036"/>
                  <a:pt x="5510349" y="69804"/>
                  <a:pt x="5545641" y="130336"/>
                </a:cubicBezTo>
                <a:cubicBezTo>
                  <a:pt x="5526953" y="117589"/>
                  <a:pt x="5536978" y="162458"/>
                  <a:pt x="5538289" y="187093"/>
                </a:cubicBezTo>
                <a:cubicBezTo>
                  <a:pt x="5536205" y="226511"/>
                  <a:pt x="5545722" y="205530"/>
                  <a:pt x="5545790" y="265704"/>
                </a:cubicBezTo>
                <a:cubicBezTo>
                  <a:pt x="5542296" y="317533"/>
                  <a:pt x="5543813" y="325288"/>
                  <a:pt x="5542313" y="354566"/>
                </a:cubicBezTo>
                <a:lnTo>
                  <a:pt x="5524126" y="472000"/>
                </a:lnTo>
                <a:lnTo>
                  <a:pt x="5522170" y="473782"/>
                </a:lnTo>
                <a:cubicBezTo>
                  <a:pt x="5517847" y="482008"/>
                  <a:pt x="5518682" y="487340"/>
                  <a:pt x="5521798" y="491380"/>
                </a:cubicBezTo>
                <a:lnTo>
                  <a:pt x="5536419" y="531675"/>
                </a:lnTo>
                <a:lnTo>
                  <a:pt x="5533435" y="536015"/>
                </a:lnTo>
                <a:lnTo>
                  <a:pt x="5538088" y="572092"/>
                </a:lnTo>
                <a:lnTo>
                  <a:pt x="5536061" y="572511"/>
                </a:lnTo>
                <a:cubicBezTo>
                  <a:pt x="5531611" y="574271"/>
                  <a:pt x="5528529" y="577121"/>
                  <a:pt x="5528218" y="582332"/>
                </a:cubicBezTo>
                <a:cubicBezTo>
                  <a:pt x="5498002" y="573171"/>
                  <a:pt x="5516262" y="585107"/>
                  <a:pt x="5518011" y="601285"/>
                </a:cubicBezTo>
                <a:cubicBezTo>
                  <a:pt x="5508838" y="617831"/>
                  <a:pt x="5480684" y="666964"/>
                  <a:pt x="5473174" y="681608"/>
                </a:cubicBezTo>
                <a:cubicBezTo>
                  <a:pt x="5473102" y="684122"/>
                  <a:pt x="5473033" y="686637"/>
                  <a:pt x="5472963" y="689151"/>
                </a:cubicBezTo>
                <a:lnTo>
                  <a:pt x="5472485" y="689289"/>
                </a:lnTo>
                <a:cubicBezTo>
                  <a:pt x="5471434" y="690905"/>
                  <a:pt x="5470986" y="693376"/>
                  <a:pt x="5471326" y="697222"/>
                </a:cubicBezTo>
                <a:cubicBezTo>
                  <a:pt x="5471606" y="703992"/>
                  <a:pt x="5471884" y="710761"/>
                  <a:pt x="5472164" y="717531"/>
                </a:cubicBezTo>
                <a:lnTo>
                  <a:pt x="5468891" y="722494"/>
                </a:lnTo>
                <a:lnTo>
                  <a:pt x="5463081" y="724368"/>
                </a:lnTo>
                <a:lnTo>
                  <a:pt x="5446981" y="752692"/>
                </a:lnTo>
                <a:cubicBezTo>
                  <a:pt x="5454691" y="764380"/>
                  <a:pt x="5422719" y="808083"/>
                  <a:pt x="5417190" y="816346"/>
                </a:cubicBezTo>
                <a:lnTo>
                  <a:pt x="5388958" y="889417"/>
                </a:lnTo>
                <a:cubicBezTo>
                  <a:pt x="5320491" y="969963"/>
                  <a:pt x="5321907" y="1005331"/>
                  <a:pt x="5307044" y="1063288"/>
                </a:cubicBezTo>
                <a:cubicBezTo>
                  <a:pt x="5313332" y="1111028"/>
                  <a:pt x="5317096" y="1110140"/>
                  <a:pt x="5303837" y="1157176"/>
                </a:cubicBezTo>
                <a:cubicBezTo>
                  <a:pt x="5301103" y="1192124"/>
                  <a:pt x="5301884" y="1197232"/>
                  <a:pt x="5286494" y="1210776"/>
                </a:cubicBezTo>
                <a:lnTo>
                  <a:pt x="5282463" y="1301993"/>
                </a:lnTo>
                <a:lnTo>
                  <a:pt x="5252235" y="1360879"/>
                </a:lnTo>
                <a:lnTo>
                  <a:pt x="5244497" y="1404045"/>
                </a:lnTo>
                <a:lnTo>
                  <a:pt x="5223823" y="1429568"/>
                </a:lnTo>
                <a:lnTo>
                  <a:pt x="5224851" y="1430305"/>
                </a:lnTo>
                <a:cubicBezTo>
                  <a:pt x="5226697" y="1432466"/>
                  <a:pt x="5214738" y="1459891"/>
                  <a:pt x="5212394" y="1463304"/>
                </a:cubicBezTo>
                <a:cubicBezTo>
                  <a:pt x="5209912" y="1477394"/>
                  <a:pt x="5213027" y="1501295"/>
                  <a:pt x="5209958" y="1514846"/>
                </a:cubicBezTo>
                <a:lnTo>
                  <a:pt x="5206417" y="1519731"/>
                </a:lnTo>
                <a:lnTo>
                  <a:pt x="5206640" y="1519929"/>
                </a:lnTo>
                <a:cubicBezTo>
                  <a:pt x="5206490" y="1521210"/>
                  <a:pt x="5209710" y="1543635"/>
                  <a:pt x="5207632" y="1546022"/>
                </a:cubicBezTo>
                <a:lnTo>
                  <a:pt x="5212030" y="1578752"/>
                </a:lnTo>
                <a:cubicBezTo>
                  <a:pt x="5206147" y="1605585"/>
                  <a:pt x="5226381" y="1622803"/>
                  <a:pt x="5203533" y="1647555"/>
                </a:cubicBezTo>
                <a:cubicBezTo>
                  <a:pt x="5198128" y="1672675"/>
                  <a:pt x="5203213" y="1694404"/>
                  <a:pt x="5190877" y="1715685"/>
                </a:cubicBezTo>
                <a:cubicBezTo>
                  <a:pt x="5196815" y="1724301"/>
                  <a:pt x="5198098" y="1732435"/>
                  <a:pt x="5184235" y="1740358"/>
                </a:cubicBezTo>
                <a:cubicBezTo>
                  <a:pt x="5182625" y="1763793"/>
                  <a:pt x="5198368" y="1769422"/>
                  <a:pt x="5181475" y="1784314"/>
                </a:cubicBezTo>
                <a:cubicBezTo>
                  <a:pt x="5205987" y="1797417"/>
                  <a:pt x="5195246" y="1798221"/>
                  <a:pt x="5185845" y="1804434"/>
                </a:cubicBezTo>
                <a:lnTo>
                  <a:pt x="5185068" y="1805316"/>
                </a:lnTo>
                <a:lnTo>
                  <a:pt x="5188593" y="1807109"/>
                </a:lnTo>
                <a:lnTo>
                  <a:pt x="5185920" y="1821003"/>
                </a:lnTo>
                <a:lnTo>
                  <a:pt x="5183543" y="1824832"/>
                </a:lnTo>
                <a:cubicBezTo>
                  <a:pt x="5182284" y="1827468"/>
                  <a:pt x="5181937" y="1829219"/>
                  <a:pt x="5182235" y="1830429"/>
                </a:cubicBezTo>
                <a:lnTo>
                  <a:pt x="5182525" y="1830569"/>
                </a:lnTo>
                <a:lnTo>
                  <a:pt x="5180663" y="1835810"/>
                </a:lnTo>
                <a:cubicBezTo>
                  <a:pt x="5176779" y="1844665"/>
                  <a:pt x="5172297" y="1853278"/>
                  <a:pt x="5167452" y="1861483"/>
                </a:cubicBezTo>
                <a:cubicBezTo>
                  <a:pt x="5179827" y="1866643"/>
                  <a:pt x="5166788" y="1884999"/>
                  <a:pt x="5174266" y="1892417"/>
                </a:cubicBezTo>
                <a:lnTo>
                  <a:pt x="5189262" y="1895114"/>
                </a:lnTo>
                <a:lnTo>
                  <a:pt x="5187100" y="1899379"/>
                </a:lnTo>
                <a:lnTo>
                  <a:pt x="5180471" y="1907867"/>
                </a:lnTo>
                <a:cubicBezTo>
                  <a:pt x="5179609" y="1909162"/>
                  <a:pt x="5179647" y="1909994"/>
                  <a:pt x="5181361" y="1910265"/>
                </a:cubicBezTo>
                <a:cubicBezTo>
                  <a:pt x="5180995" y="1914884"/>
                  <a:pt x="5177893" y="1930292"/>
                  <a:pt x="5178268" y="1935584"/>
                </a:cubicBezTo>
                <a:lnTo>
                  <a:pt x="5183619" y="1942021"/>
                </a:lnTo>
                <a:lnTo>
                  <a:pt x="5184480" y="1945112"/>
                </a:lnTo>
                <a:lnTo>
                  <a:pt x="5172776" y="1961162"/>
                </a:lnTo>
                <a:lnTo>
                  <a:pt x="5168513" y="1969445"/>
                </a:lnTo>
                <a:lnTo>
                  <a:pt x="5126597" y="2024270"/>
                </a:lnTo>
                <a:lnTo>
                  <a:pt x="5119528" y="2107942"/>
                </a:lnTo>
                <a:cubicBezTo>
                  <a:pt x="5089290" y="2138038"/>
                  <a:pt x="5110415" y="2159228"/>
                  <a:pt x="5110356" y="2193455"/>
                </a:cubicBezTo>
                <a:cubicBezTo>
                  <a:pt x="5101302" y="2220953"/>
                  <a:pt x="5110381" y="2224200"/>
                  <a:pt x="5104992" y="2260088"/>
                </a:cubicBezTo>
                <a:cubicBezTo>
                  <a:pt x="5096504" y="2291744"/>
                  <a:pt x="5078225" y="2299003"/>
                  <a:pt x="5059439" y="2335735"/>
                </a:cubicBezTo>
                <a:cubicBezTo>
                  <a:pt x="5029465" y="2329020"/>
                  <a:pt x="5058046" y="2407546"/>
                  <a:pt x="5022061" y="2408995"/>
                </a:cubicBezTo>
                <a:cubicBezTo>
                  <a:pt x="5023289" y="2413465"/>
                  <a:pt x="5019654" y="2441580"/>
                  <a:pt x="5022253" y="2445869"/>
                </a:cubicBezTo>
                <a:cubicBezTo>
                  <a:pt x="5022440" y="2449625"/>
                  <a:pt x="5011241" y="2492743"/>
                  <a:pt x="5011426" y="2496499"/>
                </a:cubicBezTo>
                <a:lnTo>
                  <a:pt x="4994224" y="2549900"/>
                </a:lnTo>
                <a:cubicBezTo>
                  <a:pt x="4992353" y="2564757"/>
                  <a:pt x="4998952" y="2582253"/>
                  <a:pt x="4995245" y="2596456"/>
                </a:cubicBezTo>
                <a:lnTo>
                  <a:pt x="4988570" y="2606088"/>
                </a:lnTo>
                <a:cubicBezTo>
                  <a:pt x="4988504" y="2615842"/>
                  <a:pt x="4988436" y="2625597"/>
                  <a:pt x="4988371" y="2635351"/>
                </a:cubicBezTo>
                <a:lnTo>
                  <a:pt x="4983212" y="2665666"/>
                </a:lnTo>
                <a:lnTo>
                  <a:pt x="4968234" y="2715895"/>
                </a:lnTo>
                <a:lnTo>
                  <a:pt x="4975888" y="2725052"/>
                </a:lnTo>
                <a:lnTo>
                  <a:pt x="4980195" y="2726489"/>
                </a:lnTo>
                <a:lnTo>
                  <a:pt x="4976218" y="2740278"/>
                </a:lnTo>
                <a:lnTo>
                  <a:pt x="4980571" y="2751112"/>
                </a:lnTo>
                <a:lnTo>
                  <a:pt x="4973893" y="2760208"/>
                </a:lnTo>
                <a:lnTo>
                  <a:pt x="4979005" y="2790136"/>
                </a:lnTo>
                <a:lnTo>
                  <a:pt x="4986137" y="2804183"/>
                </a:lnTo>
                <a:cubicBezTo>
                  <a:pt x="4986150" y="2811409"/>
                  <a:pt x="4986162" y="2818634"/>
                  <a:pt x="4986175" y="2825860"/>
                </a:cubicBezTo>
                <a:cubicBezTo>
                  <a:pt x="4987474" y="2843788"/>
                  <a:pt x="4992871" y="2886513"/>
                  <a:pt x="4993936" y="2911749"/>
                </a:cubicBezTo>
                <a:cubicBezTo>
                  <a:pt x="4993313" y="2946689"/>
                  <a:pt x="4980300" y="2954448"/>
                  <a:pt x="4992563" y="2977278"/>
                </a:cubicBezTo>
                <a:cubicBezTo>
                  <a:pt x="4985688" y="2983455"/>
                  <a:pt x="4982051" y="2987749"/>
                  <a:pt x="4980516" y="2991092"/>
                </a:cubicBezTo>
                <a:cubicBezTo>
                  <a:pt x="4975910" y="3001119"/>
                  <a:pt x="4990216" y="3002537"/>
                  <a:pt x="4992801" y="3020247"/>
                </a:cubicBezTo>
                <a:cubicBezTo>
                  <a:pt x="4998517" y="3032637"/>
                  <a:pt x="5013148" y="3051512"/>
                  <a:pt x="5014805" y="3065434"/>
                </a:cubicBezTo>
                <a:cubicBezTo>
                  <a:pt x="4998836" y="3057428"/>
                  <a:pt x="5016840" y="3105196"/>
                  <a:pt x="5002733" y="3103777"/>
                </a:cubicBezTo>
                <a:cubicBezTo>
                  <a:pt x="5022381" y="3124610"/>
                  <a:pt x="4997365" y="3128169"/>
                  <a:pt x="5002941" y="3151828"/>
                </a:cubicBezTo>
                <a:cubicBezTo>
                  <a:pt x="5010264" y="3163902"/>
                  <a:pt x="5011356" y="3171780"/>
                  <a:pt x="5002883" y="3180546"/>
                </a:cubicBezTo>
                <a:cubicBezTo>
                  <a:pt x="5038586" y="3236545"/>
                  <a:pt x="5003723" y="3210316"/>
                  <a:pt x="5016711" y="3258677"/>
                </a:cubicBezTo>
                <a:lnTo>
                  <a:pt x="5017918" y="3262610"/>
                </a:lnTo>
                <a:lnTo>
                  <a:pt x="5011672" y="3277179"/>
                </a:lnTo>
                <a:lnTo>
                  <a:pt x="5009344" y="3278130"/>
                </a:lnTo>
                <a:lnTo>
                  <a:pt x="5026770" y="3325671"/>
                </a:lnTo>
                <a:lnTo>
                  <a:pt x="5024571" y="3332072"/>
                </a:lnTo>
                <a:lnTo>
                  <a:pt x="5041705" y="3362948"/>
                </a:lnTo>
                <a:lnTo>
                  <a:pt x="5047477" y="3378959"/>
                </a:lnTo>
                <a:lnTo>
                  <a:pt x="5060758" y="3407057"/>
                </a:lnTo>
                <a:lnTo>
                  <a:pt x="5058968" y="3409825"/>
                </a:lnTo>
                <a:lnTo>
                  <a:pt x="5062667" y="3415218"/>
                </a:lnTo>
                <a:lnTo>
                  <a:pt x="5060928" y="3419880"/>
                </a:lnTo>
                <a:lnTo>
                  <a:pt x="5062923" y="3424545"/>
                </a:lnTo>
                <a:cubicBezTo>
                  <a:pt x="5063537" y="3433967"/>
                  <a:pt x="5063494" y="3466028"/>
                  <a:pt x="5064623" y="3476412"/>
                </a:cubicBezTo>
                <a:lnTo>
                  <a:pt x="5069684" y="3486850"/>
                </a:lnTo>
                <a:lnTo>
                  <a:pt x="5063339" y="3496391"/>
                </a:lnTo>
                <a:lnTo>
                  <a:pt x="5070139" y="3531201"/>
                </a:lnTo>
                <a:lnTo>
                  <a:pt x="5079896" y="3542019"/>
                </a:lnTo>
                <a:lnTo>
                  <a:pt x="5087540" y="3552249"/>
                </a:lnTo>
                <a:lnTo>
                  <a:pt x="5087902" y="3553678"/>
                </a:lnTo>
                <a:lnTo>
                  <a:pt x="5091509" y="3568021"/>
                </a:lnTo>
                <a:lnTo>
                  <a:pt x="5091934" y="3569719"/>
                </a:lnTo>
                <a:lnTo>
                  <a:pt x="5089362" y="3586412"/>
                </a:lnTo>
                <a:lnTo>
                  <a:pt x="5092358" y="3597336"/>
                </a:lnTo>
                <a:lnTo>
                  <a:pt x="5084254" y="3606007"/>
                </a:lnTo>
                <a:cubicBezTo>
                  <a:pt x="5084262" y="3617747"/>
                  <a:pt x="5084273" y="3629488"/>
                  <a:pt x="5084281" y="3641228"/>
                </a:cubicBezTo>
                <a:lnTo>
                  <a:pt x="5091848" y="3653088"/>
                </a:lnTo>
                <a:lnTo>
                  <a:pt x="5097436" y="3664114"/>
                </a:lnTo>
                <a:cubicBezTo>
                  <a:pt x="5097463" y="3664599"/>
                  <a:pt x="5097491" y="3665084"/>
                  <a:pt x="5097518" y="3665569"/>
                </a:cubicBezTo>
                <a:cubicBezTo>
                  <a:pt x="5097915" y="3672776"/>
                  <a:pt x="5096966" y="3688591"/>
                  <a:pt x="5099829" y="3707357"/>
                </a:cubicBezTo>
                <a:cubicBezTo>
                  <a:pt x="5100505" y="3724716"/>
                  <a:pt x="5118078" y="3760234"/>
                  <a:pt x="5114696" y="3778166"/>
                </a:cubicBezTo>
                <a:cubicBezTo>
                  <a:pt x="5141627" y="3845122"/>
                  <a:pt x="5125427" y="3821305"/>
                  <a:pt x="5135379" y="3878222"/>
                </a:cubicBezTo>
                <a:cubicBezTo>
                  <a:pt x="5161519" y="3905047"/>
                  <a:pt x="5125417" y="4015047"/>
                  <a:pt x="5130138" y="4048117"/>
                </a:cubicBezTo>
                <a:cubicBezTo>
                  <a:pt x="5081804" y="4192084"/>
                  <a:pt x="5096262" y="4158987"/>
                  <a:pt x="5090040" y="4219510"/>
                </a:cubicBezTo>
                <a:cubicBezTo>
                  <a:pt x="5104553" y="4280033"/>
                  <a:pt x="5065380" y="4345686"/>
                  <a:pt x="5092812" y="4411258"/>
                </a:cubicBezTo>
                <a:cubicBezTo>
                  <a:pt x="5090630" y="4437329"/>
                  <a:pt x="5083878" y="4473140"/>
                  <a:pt x="5084599" y="4488531"/>
                </a:cubicBezTo>
                <a:cubicBezTo>
                  <a:pt x="5084423" y="4505410"/>
                  <a:pt x="5084248" y="4522289"/>
                  <a:pt x="5084072" y="4539168"/>
                </a:cubicBezTo>
                <a:cubicBezTo>
                  <a:pt x="5072114" y="4567830"/>
                  <a:pt x="5064305" y="4588197"/>
                  <a:pt x="5068936" y="4625153"/>
                </a:cubicBezTo>
                <a:cubicBezTo>
                  <a:pt x="5077433" y="4662889"/>
                  <a:pt x="5065899" y="4679357"/>
                  <a:pt x="5059114" y="4733115"/>
                </a:cubicBezTo>
                <a:cubicBezTo>
                  <a:pt x="5068687" y="4752352"/>
                  <a:pt x="5055370" y="4832308"/>
                  <a:pt x="5037209" y="4844323"/>
                </a:cubicBezTo>
                <a:cubicBezTo>
                  <a:pt x="5033444" y="4857054"/>
                  <a:pt x="5040194" y="4871554"/>
                  <a:pt x="5020638" y="4877992"/>
                </a:cubicBezTo>
                <a:cubicBezTo>
                  <a:pt x="4997151" y="4888353"/>
                  <a:pt x="5034418" y="4931200"/>
                  <a:pt x="5006413" y="4925805"/>
                </a:cubicBezTo>
                <a:cubicBezTo>
                  <a:pt x="5031964" y="4956261"/>
                  <a:pt x="4982840" y="4982633"/>
                  <a:pt x="4971037" y="5009272"/>
                </a:cubicBezTo>
                <a:cubicBezTo>
                  <a:pt x="4973259" y="5034036"/>
                  <a:pt x="4968375" y="5053859"/>
                  <a:pt x="4963105" y="5111369"/>
                </a:cubicBezTo>
                <a:cubicBezTo>
                  <a:pt x="4973224" y="5141336"/>
                  <a:pt x="4937413" y="5161742"/>
                  <a:pt x="4976341" y="5210876"/>
                </a:cubicBezTo>
                <a:cubicBezTo>
                  <a:pt x="4972455" y="5212581"/>
                  <a:pt x="4977054" y="5227501"/>
                  <a:pt x="4980617" y="5269726"/>
                </a:cubicBezTo>
                <a:cubicBezTo>
                  <a:pt x="4984182" y="5311951"/>
                  <a:pt x="4990390" y="5400671"/>
                  <a:pt x="4997733" y="5464225"/>
                </a:cubicBezTo>
                <a:cubicBezTo>
                  <a:pt x="5001765" y="5536542"/>
                  <a:pt x="4990225" y="5517959"/>
                  <a:pt x="5001400" y="5594585"/>
                </a:cubicBezTo>
                <a:cubicBezTo>
                  <a:pt x="4999908" y="5619318"/>
                  <a:pt x="4974042" y="5647975"/>
                  <a:pt x="4983700" y="5667896"/>
                </a:cubicBezTo>
                <a:cubicBezTo>
                  <a:pt x="4976834" y="5696311"/>
                  <a:pt x="4975579" y="5738356"/>
                  <a:pt x="4968506" y="5769225"/>
                </a:cubicBezTo>
                <a:cubicBezTo>
                  <a:pt x="4968926" y="5787258"/>
                  <a:pt x="4969344" y="5805291"/>
                  <a:pt x="4969765" y="5823324"/>
                </a:cubicBezTo>
                <a:cubicBezTo>
                  <a:pt x="4966122" y="5853058"/>
                  <a:pt x="4965608" y="5838948"/>
                  <a:pt x="4966129" y="5862699"/>
                </a:cubicBezTo>
                <a:lnTo>
                  <a:pt x="4970695" y="5906467"/>
                </a:lnTo>
                <a:lnTo>
                  <a:pt x="4991568" y="5939847"/>
                </a:lnTo>
                <a:cubicBezTo>
                  <a:pt x="4998848" y="5955713"/>
                  <a:pt x="4974731" y="5940131"/>
                  <a:pt x="4986815" y="5973994"/>
                </a:cubicBezTo>
                <a:cubicBezTo>
                  <a:pt x="4961187" y="5997051"/>
                  <a:pt x="4983444" y="6032039"/>
                  <a:pt x="4987776" y="6089693"/>
                </a:cubicBezTo>
                <a:lnTo>
                  <a:pt x="4991621" y="6224938"/>
                </a:lnTo>
                <a:cubicBezTo>
                  <a:pt x="4988442" y="6270972"/>
                  <a:pt x="5008962" y="6317522"/>
                  <a:pt x="5017157" y="6370251"/>
                </a:cubicBezTo>
                <a:cubicBezTo>
                  <a:pt x="5025353" y="6422980"/>
                  <a:pt x="5039938" y="6490855"/>
                  <a:pt x="5040797" y="6541313"/>
                </a:cubicBezTo>
                <a:cubicBezTo>
                  <a:pt x="5039898" y="6576319"/>
                  <a:pt x="5031912" y="6591883"/>
                  <a:pt x="5045375" y="6640957"/>
                </a:cubicBezTo>
                <a:cubicBezTo>
                  <a:pt x="5057505" y="6669536"/>
                  <a:pt x="5052276" y="6675394"/>
                  <a:pt x="5058442" y="6705297"/>
                </a:cubicBezTo>
                <a:cubicBezTo>
                  <a:pt x="5057367" y="6727133"/>
                  <a:pt x="5067901" y="6732087"/>
                  <a:pt x="5071125" y="6759582"/>
                </a:cubicBezTo>
                <a:cubicBezTo>
                  <a:pt x="5055614" y="6796071"/>
                  <a:pt x="5051656" y="6769544"/>
                  <a:pt x="5069172" y="6817746"/>
                </a:cubicBezTo>
                <a:cubicBezTo>
                  <a:pt x="5060956" y="6828354"/>
                  <a:pt x="5064525" y="6836369"/>
                  <a:pt x="5072322" y="6843646"/>
                </a:cubicBezTo>
                <a:lnTo>
                  <a:pt x="5091388" y="6857998"/>
                </a:lnTo>
                <a:lnTo>
                  <a:pt x="6096000" y="6857998"/>
                </a:lnTo>
                <a:lnTo>
                  <a:pt x="6096000" y="6858000"/>
                </a:lnTo>
                <a:lnTo>
                  <a:pt x="0" y="6858000"/>
                </a:lnTo>
                <a:close/>
              </a:path>
            </a:pathLst>
          </a:custGeom>
          <a:solidFill>
            <a:srgbClr val="82766A">
              <a:alpha val="1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 name="Title 1">
            <a:extLst>
              <a:ext uri="{FF2B5EF4-FFF2-40B4-BE49-F238E27FC236}">
                <a16:creationId xmlns:a16="http://schemas.microsoft.com/office/drawing/2014/main" id="{2A7EB98F-A25F-4357-9775-478FC17F7F83}"/>
              </a:ext>
            </a:extLst>
          </p:cNvPr>
          <p:cNvSpPr txBox="1">
            <a:spLocks/>
          </p:cNvSpPr>
          <p:nvPr/>
        </p:nvSpPr>
        <p:spPr>
          <a:xfrm>
            <a:off x="838200" y="609600"/>
            <a:ext cx="4015855" cy="1330839"/>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700" kern="1200" dirty="0">
                <a:solidFill>
                  <a:srgbClr val="0B49CB"/>
                </a:solidFill>
                <a:latin typeface="Abadi" panose="020B0604020104020204" pitchFamily="34" charset="0"/>
                <a:ea typeface="+mj-ea"/>
                <a:cs typeface="+mj-cs"/>
              </a:rPr>
              <a:t>Boosters Carried Maximum Payload</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62366" y="2194102"/>
            <a:ext cx="3427001" cy="3908586"/>
          </a:xfrm>
          <a:prstGeom prst="rect">
            <a:avLst/>
          </a:prstGeom>
        </p:spPr>
        <p:txBody>
          <a:bodyPr vert="horz" lIns="91440" tIns="45720" rIns="91440" bIns="45720" rtlCol="0">
            <a:normAutofit/>
          </a:bodyPr>
          <a:lstStyle/>
          <a:p>
            <a:pPr>
              <a:spcBef>
                <a:spcPts val="1400"/>
              </a:spcBef>
            </a:pPr>
            <a:r>
              <a:rPr lang="en-US" sz="1700" dirty="0">
                <a:latin typeface="Abadi" panose="020B0604020104020204" pitchFamily="34" charset="0"/>
              </a:rPr>
              <a:t>We determined the booster that have carried the maximum payload using a subquery in the </a:t>
            </a:r>
            <a:r>
              <a:rPr lang="en-US" sz="1700" b="1" dirty="0">
                <a:latin typeface="Abadi" panose="020B0604020104020204" pitchFamily="34" charset="0"/>
              </a:rPr>
              <a:t>WHERE</a:t>
            </a:r>
            <a:r>
              <a:rPr lang="en-US" sz="1700" dirty="0">
                <a:latin typeface="Abadi" panose="020B0604020104020204" pitchFamily="34" charset="0"/>
              </a:rPr>
              <a:t> clause and the </a:t>
            </a:r>
            <a:r>
              <a:rPr lang="en-US" sz="1700" b="1" dirty="0">
                <a:latin typeface="Abadi" panose="020B0604020104020204" pitchFamily="34" charset="0"/>
              </a:rPr>
              <a:t>MAX() </a:t>
            </a:r>
            <a:r>
              <a:rPr lang="en-US" sz="1700" dirty="0">
                <a:latin typeface="Abadi" panose="020B0604020104020204" pitchFamily="34" charset="0"/>
              </a:rPr>
              <a:t>function.</a:t>
            </a:r>
          </a:p>
        </p:txBody>
      </p:sp>
      <p:pic>
        <p:nvPicPr>
          <p:cNvPr id="6" name="Picture 5">
            <a:extLst>
              <a:ext uri="{FF2B5EF4-FFF2-40B4-BE49-F238E27FC236}">
                <a16:creationId xmlns:a16="http://schemas.microsoft.com/office/drawing/2014/main" id="{779D4455-44AD-4EE2-AA73-0C30FAE52EB3}"/>
              </a:ext>
            </a:extLst>
          </p:cNvPr>
          <p:cNvPicPr>
            <a:picLocks noChangeAspect="1"/>
          </p:cNvPicPr>
          <p:nvPr/>
        </p:nvPicPr>
        <p:blipFill>
          <a:blip r:embed="rId2"/>
          <a:stretch>
            <a:fillRect/>
          </a:stretch>
        </p:blipFill>
        <p:spPr>
          <a:xfrm>
            <a:off x="5445457" y="963426"/>
            <a:ext cx="6155141" cy="4954888"/>
          </a:xfrm>
          <a:prstGeom prst="rect">
            <a:avLst/>
          </a:prstGeom>
        </p:spPr>
      </p:pic>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000">
                <a:solidFill>
                  <a:schemeClr val="tx1">
                    <a:lumMod val="50000"/>
                    <a:lumOff val="50000"/>
                  </a:schemeClr>
                </a:solidFill>
                <a:latin typeface="+mn-lt"/>
              </a:rPr>
              <a:pPr>
                <a:spcAft>
                  <a:spcPts val="600"/>
                </a:spcAft>
              </a:pPr>
              <a:t>30</a:t>
            </a:fld>
            <a:endParaRPr lang="en-US" sz="1000">
              <a:solidFill>
                <a:schemeClr val="tx1">
                  <a:lumMod val="50000"/>
                  <a:lumOff val="50000"/>
                </a:schemeClr>
              </a:solidFill>
              <a:latin typeface="+mn-lt"/>
            </a:endParaRPr>
          </a:p>
        </p:txBody>
      </p:sp>
    </p:spTree>
    <p:extLst>
      <p:ext uri="{BB962C8B-B14F-4D97-AF65-F5344CB8AC3E}">
        <p14:creationId xmlns:p14="http://schemas.microsoft.com/office/powerpoint/2010/main" val="3566646398"/>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31</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We used a combinations of the </a:t>
            </a:r>
            <a:r>
              <a:rPr lang="en-US" sz="2200" b="1" dirty="0">
                <a:solidFill>
                  <a:schemeClr val="accent3">
                    <a:lumMod val="25000"/>
                  </a:schemeClr>
                </a:solidFill>
                <a:latin typeface="Abadi"/>
              </a:rPr>
              <a:t>WHERE</a:t>
            </a:r>
            <a:r>
              <a:rPr lang="en-US" sz="2200" dirty="0">
                <a:solidFill>
                  <a:schemeClr val="accent3">
                    <a:lumMod val="25000"/>
                  </a:schemeClr>
                </a:solidFill>
                <a:latin typeface="Abadi"/>
              </a:rPr>
              <a:t> clause, </a:t>
            </a:r>
            <a:r>
              <a:rPr lang="en-US" sz="2200" b="1" dirty="0">
                <a:solidFill>
                  <a:schemeClr val="accent3">
                    <a:lumMod val="25000"/>
                  </a:schemeClr>
                </a:solidFill>
                <a:latin typeface="Abadi"/>
              </a:rPr>
              <a:t>LIKE</a:t>
            </a:r>
            <a:r>
              <a:rPr lang="en-US" sz="2200" dirty="0">
                <a:solidFill>
                  <a:schemeClr val="accent3">
                    <a:lumMod val="25000"/>
                  </a:schemeClr>
                </a:solidFill>
                <a:latin typeface="Abadi"/>
              </a:rPr>
              <a:t>, </a:t>
            </a:r>
            <a:r>
              <a:rPr lang="en-US" sz="2200" b="1" dirty="0">
                <a:solidFill>
                  <a:schemeClr val="accent3">
                    <a:lumMod val="25000"/>
                  </a:schemeClr>
                </a:solidFill>
                <a:latin typeface="Abadi"/>
              </a:rPr>
              <a:t>AND</a:t>
            </a:r>
            <a:r>
              <a:rPr lang="en-US" sz="2200" dirty="0">
                <a:solidFill>
                  <a:schemeClr val="accent3">
                    <a:lumMod val="25000"/>
                  </a:schemeClr>
                </a:solidFill>
                <a:latin typeface="Abadi"/>
              </a:rPr>
              <a:t>, and </a:t>
            </a:r>
            <a:r>
              <a:rPr lang="en-US" sz="2200" b="1" dirty="0">
                <a:solidFill>
                  <a:schemeClr val="accent3">
                    <a:lumMod val="25000"/>
                  </a:schemeClr>
                </a:solidFill>
                <a:latin typeface="Abadi"/>
              </a:rPr>
              <a:t>BETWEEN</a:t>
            </a:r>
            <a:r>
              <a:rPr lang="en-US" sz="2200" dirty="0">
                <a:solidFill>
                  <a:schemeClr val="accent3">
                    <a:lumMod val="25000"/>
                  </a:schemeClr>
                </a:solidFill>
                <a:latin typeface="Abadi"/>
              </a:rPr>
              <a:t> conditions to filter for failed landing outcomes in drone ship, their booster versions, and launch site names for year 2015</a:t>
            </a:r>
          </a:p>
          <a:p>
            <a:pPr>
              <a:lnSpc>
                <a:spcPct val="100000"/>
              </a:lnSpc>
              <a:spcBef>
                <a:spcPts val="1400"/>
              </a:spcBef>
            </a:pPr>
            <a:endParaRPr lang="en-US" sz="2200" dirty="0">
              <a:solidFill>
                <a:schemeClr val="accent3">
                  <a:lumMod val="25000"/>
                </a:schemeClr>
              </a:solidFill>
              <a:latin typeface="Abadi"/>
            </a:endParaRPr>
          </a:p>
        </p:txBody>
      </p:sp>
      <p:sp>
        <p:nvSpPr>
          <p:cNvPr id="3" name="Title 1">
            <a:extLst>
              <a:ext uri="{FF2B5EF4-FFF2-40B4-BE49-F238E27FC236}">
                <a16:creationId xmlns:a16="http://schemas.microsoft.com/office/drawing/2014/main" id="{964DA114-677C-40D8-8FFA-43531834CFB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2015 Launch Records</a:t>
            </a:r>
          </a:p>
        </p:txBody>
      </p:sp>
      <p:pic>
        <p:nvPicPr>
          <p:cNvPr id="6" name="Picture 5">
            <a:extLst>
              <a:ext uri="{FF2B5EF4-FFF2-40B4-BE49-F238E27FC236}">
                <a16:creationId xmlns:a16="http://schemas.microsoft.com/office/drawing/2014/main" id="{50E3558E-0B94-4EC1-AA31-F47E92F36B61}"/>
              </a:ext>
            </a:extLst>
          </p:cNvPr>
          <p:cNvPicPr>
            <a:picLocks noChangeAspect="1"/>
          </p:cNvPicPr>
          <p:nvPr/>
        </p:nvPicPr>
        <p:blipFill>
          <a:blip r:embed="rId3"/>
          <a:stretch>
            <a:fillRect/>
          </a:stretch>
        </p:blipFill>
        <p:spPr>
          <a:xfrm>
            <a:off x="2023304" y="3075335"/>
            <a:ext cx="7239000" cy="2581275"/>
          </a:xfrm>
          <a:prstGeom prst="rect">
            <a:avLst/>
          </a:prstGeom>
        </p:spPr>
      </p:pic>
    </p:spTree>
    <p:extLst>
      <p:ext uri="{BB962C8B-B14F-4D97-AF65-F5344CB8AC3E}">
        <p14:creationId xmlns:p14="http://schemas.microsoft.com/office/powerpoint/2010/main" val="1398439132"/>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5" name="Group 14">
            <a:extLst>
              <a:ext uri="{FF2B5EF4-FFF2-40B4-BE49-F238E27FC236}">
                <a16:creationId xmlns:a16="http://schemas.microsoft.com/office/drawing/2014/main" id="{287F69AB-2350-44E3-9076-00265B93F3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0" y="1"/>
            <a:ext cx="972709" cy="1935307"/>
            <a:chOff x="10918968" y="713127"/>
            <a:chExt cx="1273032" cy="2532832"/>
          </a:xfrm>
        </p:grpSpPr>
        <p:sp>
          <p:nvSpPr>
            <p:cNvPr id="16" name="Rectangle 15">
              <a:extLst>
                <a:ext uri="{FF2B5EF4-FFF2-40B4-BE49-F238E27FC236}">
                  <a16:creationId xmlns:a16="http://schemas.microsoft.com/office/drawing/2014/main" id="{D70652AA-1C81-481C-856B-90371437540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Isosceles Triangle 16">
              <a:extLst>
                <a:ext uri="{FF2B5EF4-FFF2-40B4-BE49-F238E27FC236}">
                  <a16:creationId xmlns:a16="http://schemas.microsoft.com/office/drawing/2014/main" id="{A2FF99B6-37BA-4650-B01D-799F02E31EB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8" name="Title 1">
            <a:extLst>
              <a:ext uri="{FF2B5EF4-FFF2-40B4-BE49-F238E27FC236}">
                <a16:creationId xmlns:a16="http://schemas.microsoft.com/office/drawing/2014/main" id="{952C2E9C-C6BE-40BD-A406-CFB441363CBA}"/>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Rank Landing Outcomes Between 2010-06-04 and 2017-03-20</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544052" y="1782981"/>
            <a:ext cx="4004479" cy="4393982"/>
          </a:xfrm>
          <a:prstGeom prst="rect">
            <a:avLst/>
          </a:prstGeom>
        </p:spPr>
        <p:txBody>
          <a:bodyPr vert="horz" lIns="91440" tIns="45720" rIns="91440" bIns="45720" rtlCol="0">
            <a:normAutofit/>
          </a:bodyPr>
          <a:lstStyle/>
          <a:p>
            <a:pPr>
              <a:spcBef>
                <a:spcPts val="1400"/>
              </a:spcBef>
            </a:pPr>
            <a:r>
              <a:rPr lang="en-US" sz="2000" dirty="0">
                <a:latin typeface="Abadi" panose="020B0604020104020204" pitchFamily="34" charset="0"/>
              </a:rPr>
              <a:t>We selected Landing outcomes and the </a:t>
            </a:r>
            <a:r>
              <a:rPr lang="en-US" sz="2000" b="1" dirty="0">
                <a:latin typeface="Abadi" panose="020B0604020104020204" pitchFamily="34" charset="0"/>
              </a:rPr>
              <a:t>COUNT</a:t>
            </a:r>
            <a:r>
              <a:rPr lang="en-US" sz="2000" dirty="0">
                <a:latin typeface="Abadi" panose="020B0604020104020204" pitchFamily="34" charset="0"/>
              </a:rPr>
              <a:t> of landing outcomes from the data and used the </a:t>
            </a:r>
            <a:r>
              <a:rPr lang="en-US" sz="2000" b="1" dirty="0">
                <a:latin typeface="Abadi" panose="020B0604020104020204" pitchFamily="34" charset="0"/>
              </a:rPr>
              <a:t>WHERE</a:t>
            </a:r>
            <a:r>
              <a:rPr lang="en-US" sz="2000" dirty="0">
                <a:latin typeface="Abadi" panose="020B0604020104020204" pitchFamily="34" charset="0"/>
              </a:rPr>
              <a:t> clause to filter for landing outcomes </a:t>
            </a:r>
            <a:r>
              <a:rPr lang="en-US" sz="2000" b="1" dirty="0">
                <a:latin typeface="Abadi" panose="020B0604020104020204" pitchFamily="34" charset="0"/>
              </a:rPr>
              <a:t>BETWEEN</a:t>
            </a:r>
            <a:r>
              <a:rPr lang="en-US" sz="2000" dirty="0">
                <a:latin typeface="Abadi" panose="020B0604020104020204" pitchFamily="34" charset="0"/>
              </a:rPr>
              <a:t> 2010-06-04 to 2010-03-20.</a:t>
            </a:r>
          </a:p>
          <a:p>
            <a:pPr>
              <a:spcBef>
                <a:spcPts val="1400"/>
              </a:spcBef>
            </a:pPr>
            <a:r>
              <a:rPr lang="en-US" sz="2000" dirty="0">
                <a:latin typeface="Abadi" panose="020B0604020104020204" pitchFamily="34" charset="0"/>
              </a:rPr>
              <a:t>We applied the </a:t>
            </a:r>
            <a:r>
              <a:rPr lang="en-US" sz="2000" b="1" dirty="0">
                <a:latin typeface="Abadi" panose="020B0604020104020204" pitchFamily="34" charset="0"/>
              </a:rPr>
              <a:t>GROUP BY </a:t>
            </a:r>
            <a:r>
              <a:rPr lang="en-US" sz="2000" dirty="0">
                <a:latin typeface="Abadi" panose="020B0604020104020204" pitchFamily="34" charset="0"/>
              </a:rPr>
              <a:t>clause to group the landing outcomes and the </a:t>
            </a:r>
            <a:r>
              <a:rPr lang="en-US" sz="2000" b="1" dirty="0">
                <a:latin typeface="Abadi" panose="020B0604020104020204" pitchFamily="34" charset="0"/>
              </a:rPr>
              <a:t>ORDER BY </a:t>
            </a:r>
            <a:r>
              <a:rPr lang="en-US" sz="2000" dirty="0">
                <a:latin typeface="Abadi" panose="020B0604020104020204" pitchFamily="34" charset="0"/>
              </a:rPr>
              <a:t>clause to order the grouped landing outcome in descending order.</a:t>
            </a:r>
          </a:p>
          <a:p>
            <a:pPr>
              <a:spcBef>
                <a:spcPts val="1400"/>
              </a:spcBef>
            </a:pPr>
            <a:endParaRPr lang="en-US" sz="2000" dirty="0"/>
          </a:p>
        </p:txBody>
      </p:sp>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805332"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32</a:t>
            </a:fld>
            <a:endParaRPr lang="en-US" sz="1200">
              <a:solidFill>
                <a:schemeClr val="tx1">
                  <a:tint val="75000"/>
                </a:schemeClr>
              </a:solidFill>
              <a:latin typeface="+mn-lt"/>
            </a:endParaRPr>
          </a:p>
        </p:txBody>
      </p:sp>
      <p:grpSp>
        <p:nvGrpSpPr>
          <p:cNvPr id="19" name="Group 18">
            <a:extLst>
              <a:ext uri="{FF2B5EF4-FFF2-40B4-BE49-F238E27FC236}">
                <a16:creationId xmlns:a16="http://schemas.microsoft.com/office/drawing/2014/main" id="{3EA7D759-6BEF-4CBD-A325-BCFA77832B3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177940" y="4601497"/>
            <a:ext cx="1014060" cy="2017580"/>
            <a:chOff x="11177940" y="4601497"/>
            <a:chExt cx="1014060" cy="2017580"/>
          </a:xfrm>
        </p:grpSpPr>
        <p:sp>
          <p:nvSpPr>
            <p:cNvPr id="20" name="Isosceles Triangle 19">
              <a:extLst>
                <a:ext uri="{FF2B5EF4-FFF2-40B4-BE49-F238E27FC236}">
                  <a16:creationId xmlns:a16="http://schemas.microsoft.com/office/drawing/2014/main" id="{317405EC-53E3-473A-8B42-B9475D057B6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flipH="1">
              <a:off x="1067618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C03F2370-11B5-4E16-8AE5-B4854408B4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27850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6" name="Picture 5">
            <a:extLst>
              <a:ext uri="{FF2B5EF4-FFF2-40B4-BE49-F238E27FC236}">
                <a16:creationId xmlns:a16="http://schemas.microsoft.com/office/drawing/2014/main" id="{0AB630D8-82BB-40F8-A239-7FACF3C98F33}"/>
              </a:ext>
            </a:extLst>
          </p:cNvPr>
          <p:cNvPicPr>
            <a:picLocks noChangeAspect="1"/>
          </p:cNvPicPr>
          <p:nvPr/>
        </p:nvPicPr>
        <p:blipFill>
          <a:blip r:embed="rId2"/>
          <a:stretch>
            <a:fillRect/>
          </a:stretch>
        </p:blipFill>
        <p:spPr>
          <a:xfrm>
            <a:off x="776008" y="1589360"/>
            <a:ext cx="6124575" cy="4295775"/>
          </a:xfrm>
          <a:prstGeom prst="rect">
            <a:avLst/>
          </a:prstGeom>
        </p:spPr>
      </p:pic>
    </p:spTree>
    <p:extLst>
      <p:ext uri="{BB962C8B-B14F-4D97-AF65-F5344CB8AC3E}">
        <p14:creationId xmlns:p14="http://schemas.microsoft.com/office/powerpoint/2010/main" val="3236239143"/>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023352497"/>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34</a:t>
            </a:fld>
            <a:endParaRPr lang="en-US"/>
          </a:p>
        </p:txBody>
      </p:sp>
      <p:pic>
        <p:nvPicPr>
          <p:cNvPr id="6" name="Content Placeholder 5">
            <a:extLst>
              <a:ext uri="{FF2B5EF4-FFF2-40B4-BE49-F238E27FC236}">
                <a16:creationId xmlns:a16="http://schemas.microsoft.com/office/drawing/2014/main" id="{470AB9A3-B553-4971-BB03-177421E4971B}"/>
              </a:ext>
            </a:extLst>
          </p:cNvPr>
          <p:cNvPicPr>
            <a:picLocks noGrp="1" noChangeAspect="1"/>
          </p:cNvPicPr>
          <p:nvPr>
            <p:ph idx="4294967295"/>
          </p:nvPr>
        </p:nvPicPr>
        <p:blipFill>
          <a:blip r:embed="rId3"/>
          <a:stretch>
            <a:fillRect/>
          </a:stretch>
        </p:blipFill>
        <p:spPr>
          <a:xfrm>
            <a:off x="770011" y="1308538"/>
            <a:ext cx="10515600" cy="4717035"/>
          </a:xfrm>
          <a:prstGeom prst="rect">
            <a:avLst/>
          </a:prstGeom>
        </p:spPr>
      </p:pic>
      <p:sp>
        <p:nvSpPr>
          <p:cNvPr id="2" name="Title 1">
            <a:extLst>
              <a:ext uri="{FF2B5EF4-FFF2-40B4-BE49-F238E27FC236}">
                <a16:creationId xmlns:a16="http://schemas.microsoft.com/office/drawing/2014/main" id="{54176327-8CC4-4356-8BBB-DC4965CE985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All launch sites global map markers</a:t>
            </a:r>
          </a:p>
        </p:txBody>
      </p:sp>
    </p:spTree>
    <p:extLst>
      <p:ext uri="{BB962C8B-B14F-4D97-AF65-F5344CB8AC3E}">
        <p14:creationId xmlns:p14="http://schemas.microsoft.com/office/powerpoint/2010/main" val="98167177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35</a:t>
            </a:fld>
            <a:endParaRPr lang="en-US"/>
          </a:p>
        </p:txBody>
      </p:sp>
      <p:pic>
        <p:nvPicPr>
          <p:cNvPr id="4" name="Content Placeholder 3">
            <a:extLst>
              <a:ext uri="{FF2B5EF4-FFF2-40B4-BE49-F238E27FC236}">
                <a16:creationId xmlns:a16="http://schemas.microsoft.com/office/drawing/2014/main" id="{545859BE-C488-4415-B455-A8E223C13405}"/>
              </a:ext>
            </a:extLst>
          </p:cNvPr>
          <p:cNvPicPr>
            <a:picLocks noGrp="1" noChangeAspect="1"/>
          </p:cNvPicPr>
          <p:nvPr>
            <p:ph idx="4294967295"/>
          </p:nvPr>
        </p:nvPicPr>
        <p:blipFill>
          <a:blip r:embed="rId3"/>
          <a:stretch>
            <a:fillRect/>
          </a:stretch>
        </p:blipFill>
        <p:spPr>
          <a:xfrm>
            <a:off x="770011" y="1253472"/>
            <a:ext cx="10687962" cy="4772101"/>
          </a:xfrm>
          <a:prstGeom prst="rect">
            <a:avLst/>
          </a:prstGeom>
        </p:spPr>
      </p:pic>
      <p:sp>
        <p:nvSpPr>
          <p:cNvPr id="8" name="Title 1">
            <a:extLst>
              <a:ext uri="{FF2B5EF4-FFF2-40B4-BE49-F238E27FC236}">
                <a16:creationId xmlns:a16="http://schemas.microsoft.com/office/drawing/2014/main" id="{2E0ECA32-E146-40DA-85CD-9677244BC3E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Markers showing launch sites with color labels</a:t>
            </a:r>
          </a:p>
        </p:txBody>
      </p:sp>
    </p:spTree>
    <p:extLst>
      <p:ext uri="{BB962C8B-B14F-4D97-AF65-F5344CB8AC3E}">
        <p14:creationId xmlns:p14="http://schemas.microsoft.com/office/powerpoint/2010/main" val="239597884"/>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36</a:t>
            </a:fld>
            <a:endParaRPr lang="en-US"/>
          </a:p>
        </p:txBody>
      </p:sp>
      <p:pic>
        <p:nvPicPr>
          <p:cNvPr id="4" name="Content Placeholder 3">
            <a:extLst>
              <a:ext uri="{FF2B5EF4-FFF2-40B4-BE49-F238E27FC236}">
                <a16:creationId xmlns:a16="http://schemas.microsoft.com/office/drawing/2014/main" id="{6E1784D2-4EB3-4F23-A05A-978BAA2AC218}"/>
              </a:ext>
            </a:extLst>
          </p:cNvPr>
          <p:cNvPicPr>
            <a:picLocks noGrp="1" noChangeAspect="1"/>
          </p:cNvPicPr>
          <p:nvPr>
            <p:ph idx="4294967295"/>
          </p:nvPr>
        </p:nvPicPr>
        <p:blipFill>
          <a:blip r:embed="rId2"/>
          <a:stretch>
            <a:fillRect/>
          </a:stretch>
        </p:blipFill>
        <p:spPr>
          <a:xfrm>
            <a:off x="770010" y="1362318"/>
            <a:ext cx="10092431" cy="5064893"/>
          </a:xfrm>
          <a:prstGeom prst="rect">
            <a:avLst/>
          </a:prstGeom>
        </p:spPr>
      </p:pic>
      <p:sp>
        <p:nvSpPr>
          <p:cNvPr id="8" name="Title 1">
            <a:extLst>
              <a:ext uri="{FF2B5EF4-FFF2-40B4-BE49-F238E27FC236}">
                <a16:creationId xmlns:a16="http://schemas.microsoft.com/office/drawing/2014/main" id="{34C97452-C78A-4701-B8AB-ABFE63D5BED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distance to landmarks</a:t>
            </a:r>
          </a:p>
        </p:txBody>
      </p:sp>
    </p:spTree>
    <p:extLst>
      <p:ext uri="{BB962C8B-B14F-4D97-AF65-F5344CB8AC3E}">
        <p14:creationId xmlns:p14="http://schemas.microsoft.com/office/powerpoint/2010/main" val="232499080"/>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290394134"/>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4" name="Rectangle 13">
            <a:extLst>
              <a:ext uri="{FF2B5EF4-FFF2-40B4-BE49-F238E27FC236}">
                <a16:creationId xmlns:a16="http://schemas.microsoft.com/office/drawing/2014/main" id="{2550BE34-C2B8-49B8-8519-67A8CAD51AE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6" name="Rectangle 15">
            <a:extLst>
              <a:ext uri="{FF2B5EF4-FFF2-40B4-BE49-F238E27FC236}">
                <a16:creationId xmlns:a16="http://schemas.microsoft.com/office/drawing/2014/main" id="{A7457DD9-5A45-400A-AB4B-4B4EDECA25F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54416" y="365125"/>
            <a:ext cx="11167447" cy="2089317"/>
          </a:xfrm>
          <a:prstGeom prst="rect">
            <a:avLst/>
          </a:prstGeom>
          <a:ln w="12700">
            <a:solidFill>
              <a:srgbClr val="DEDEDE"/>
            </a:solidFill>
          </a:ln>
          <a:effectLst>
            <a:outerShdw blurRad="50800" dist="38100" dir="2700000" algn="tl" rotWithShape="0">
              <a:schemeClr val="bg2">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9" name="Title 1">
            <a:extLst>
              <a:ext uri="{FF2B5EF4-FFF2-40B4-BE49-F238E27FC236}">
                <a16:creationId xmlns:a16="http://schemas.microsoft.com/office/drawing/2014/main" id="{B68D8986-45AC-4FB5-96E8-C45F9603EB5E}"/>
              </a:ext>
            </a:extLst>
          </p:cNvPr>
          <p:cNvSpPr txBox="1">
            <a:spLocks/>
          </p:cNvSpPr>
          <p:nvPr/>
        </p:nvSpPr>
        <p:spPr>
          <a:xfrm>
            <a:off x="1046746" y="586822"/>
            <a:ext cx="3560252" cy="164592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700" kern="1200" dirty="0">
                <a:solidFill>
                  <a:srgbClr val="0B49CB"/>
                </a:solidFill>
                <a:latin typeface="Abadi" panose="020B0604020104020204" pitchFamily="34" charset="0"/>
                <a:ea typeface="+mj-ea"/>
                <a:cs typeface="+mj-cs"/>
              </a:rPr>
              <a:t>Classification Accuracy</a:t>
            </a:r>
          </a:p>
        </p:txBody>
      </p:sp>
      <p:sp>
        <p:nvSpPr>
          <p:cNvPr id="18" name="Rectangle 17">
            <a:extLst>
              <a:ext uri="{FF2B5EF4-FFF2-40B4-BE49-F238E27FC236}">
                <a16:creationId xmlns:a16="http://schemas.microsoft.com/office/drawing/2014/main" id="{441CF7D6-A660-431A-B0BB-140A0D5556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0408" y="1057739"/>
            <a:ext cx="128016"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prstClr val="white"/>
              </a:solidFill>
              <a:latin typeface="Calibri" panose="020F0502020204030204"/>
            </a:endParaRPr>
          </a:p>
        </p:txBody>
      </p:sp>
      <p:sp>
        <p:nvSpPr>
          <p:cNvPr id="20" name="Rectangle 19">
            <a:extLst>
              <a:ext uri="{FF2B5EF4-FFF2-40B4-BE49-F238E27FC236}">
                <a16:creationId xmlns:a16="http://schemas.microsoft.com/office/drawing/2014/main" id="{0570A85B-3810-4F95-97B0-CBF4CCDB381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4243541" y="1400638"/>
            <a:ext cx="146304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5351164" y="586822"/>
            <a:ext cx="6002636" cy="1645920"/>
          </a:xfrm>
          <a:prstGeom prst="rect">
            <a:avLst/>
          </a:prstGeom>
        </p:spPr>
        <p:txBody>
          <a:bodyPr vert="horz" lIns="91440" tIns="45720" rIns="91440" bIns="45720" rtlCol="0" anchor="ctr">
            <a:normAutofit/>
          </a:bodyPr>
          <a:lstStyle/>
          <a:p>
            <a:pPr>
              <a:spcBef>
                <a:spcPts val="1400"/>
              </a:spcBef>
            </a:pPr>
            <a:r>
              <a:rPr lang="en-US" sz="2200" dirty="0">
                <a:latin typeface="Abadi" panose="020B0604020104020204" pitchFamily="34" charset="0"/>
              </a:rPr>
              <a:t>The decision tree classifier is the model with the highest classification accuracy</a:t>
            </a:r>
          </a:p>
          <a:p>
            <a:pPr>
              <a:spcBef>
                <a:spcPts val="1400"/>
              </a:spcBef>
            </a:pPr>
            <a:endParaRPr lang="en-US" sz="1800" dirty="0"/>
          </a:p>
        </p:txBody>
      </p:sp>
      <p:pic>
        <p:nvPicPr>
          <p:cNvPr id="3" name="Picture 2">
            <a:extLst>
              <a:ext uri="{FF2B5EF4-FFF2-40B4-BE49-F238E27FC236}">
                <a16:creationId xmlns:a16="http://schemas.microsoft.com/office/drawing/2014/main" id="{4125DC3F-06C6-4F66-ADB5-43E9E2294DD9}"/>
              </a:ext>
            </a:extLst>
          </p:cNvPr>
          <p:cNvPicPr>
            <a:picLocks noChangeAspect="1"/>
          </p:cNvPicPr>
          <p:nvPr/>
        </p:nvPicPr>
        <p:blipFill>
          <a:blip r:embed="rId2"/>
          <a:stretch>
            <a:fillRect/>
          </a:stretch>
        </p:blipFill>
        <p:spPr>
          <a:xfrm>
            <a:off x="557784" y="2815221"/>
            <a:ext cx="11164824" cy="3321534"/>
          </a:xfrm>
          <a:prstGeom prst="rect">
            <a:avLst/>
          </a:prstGeom>
        </p:spPr>
      </p:pic>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a:solidFill>
                  <a:schemeClr val="tx1">
                    <a:lumMod val="50000"/>
                    <a:lumOff val="50000"/>
                  </a:schemeClr>
                </a:solidFill>
                <a:latin typeface="+mn-lt"/>
              </a:rPr>
              <a:pPr>
                <a:spcAft>
                  <a:spcPts val="600"/>
                </a:spcAft>
              </a:pPr>
              <a:t>38</a:t>
            </a:fld>
            <a:endParaRPr lang="en-US" sz="1200">
              <a:solidFill>
                <a:schemeClr val="tx1">
                  <a:lumMod val="50000"/>
                  <a:lumOff val="50000"/>
                </a:schemeClr>
              </a:solidFill>
              <a:latin typeface="+mn-lt"/>
            </a:endParaRPr>
          </a:p>
        </p:txBody>
      </p:sp>
    </p:spTree>
    <p:extLst>
      <p:ext uri="{BB962C8B-B14F-4D97-AF65-F5344CB8AC3E}">
        <p14:creationId xmlns:p14="http://schemas.microsoft.com/office/powerpoint/2010/main" val="245944607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39</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1" y="2057400"/>
            <a:ext cx="5791563"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The confusion matrix for the decision tree classifier shows that the classifier can distinguish between the different classes. The major problem is the false positives .i.e., unsuccessful landing marked as successful landing by the classifier.</a:t>
            </a:r>
          </a:p>
        </p:txBody>
      </p:sp>
      <p:sp>
        <p:nvSpPr>
          <p:cNvPr id="9" name="Title 1">
            <a:extLst>
              <a:ext uri="{FF2B5EF4-FFF2-40B4-BE49-F238E27FC236}">
                <a16:creationId xmlns:a16="http://schemas.microsoft.com/office/drawing/2014/main" id="{533106AC-60D7-46AE-8E64-7B84ABDBD09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Confusion Matrix</a:t>
            </a:r>
            <a:endParaRPr lang="en-US" dirty="0">
              <a:solidFill>
                <a:srgbClr val="0B49CB"/>
              </a:solidFill>
            </a:endParaRPr>
          </a:p>
        </p:txBody>
      </p:sp>
      <p:pic>
        <p:nvPicPr>
          <p:cNvPr id="3" name="Picture 2">
            <a:extLst>
              <a:ext uri="{FF2B5EF4-FFF2-40B4-BE49-F238E27FC236}">
                <a16:creationId xmlns:a16="http://schemas.microsoft.com/office/drawing/2014/main" id="{D67EECC3-6329-4484-B1EE-3EBEB590740D}"/>
              </a:ext>
            </a:extLst>
          </p:cNvPr>
          <p:cNvPicPr>
            <a:picLocks noChangeAspect="1"/>
          </p:cNvPicPr>
          <p:nvPr/>
        </p:nvPicPr>
        <p:blipFill>
          <a:blip r:embed="rId3"/>
          <a:stretch>
            <a:fillRect/>
          </a:stretch>
        </p:blipFill>
        <p:spPr>
          <a:xfrm>
            <a:off x="6561574" y="1880339"/>
            <a:ext cx="4281910" cy="3097321"/>
          </a:xfrm>
          <a:prstGeom prst="rect">
            <a:avLst/>
          </a:prstGeom>
        </p:spPr>
      </p:pic>
    </p:spTree>
    <p:extLst>
      <p:ext uri="{BB962C8B-B14F-4D97-AF65-F5344CB8AC3E}">
        <p14:creationId xmlns:p14="http://schemas.microsoft.com/office/powerpoint/2010/main" val="364503423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4</a:t>
            </a:fld>
            <a:endParaRPr lang="en-US" dirty="0"/>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828068" y="538650"/>
            <a:ext cx="10530114"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Introduction</a:t>
            </a:r>
            <a:endParaRPr lang="en-US">
              <a:solidFill>
                <a:srgbClr val="0B49CB"/>
              </a:solidFill>
            </a:endParaRPr>
          </a:p>
        </p:txBody>
      </p:sp>
      <p:sp>
        <p:nvSpPr>
          <p:cNvPr id="5" name="Content Placeholder 2">
            <a:extLst>
              <a:ext uri="{FF2B5EF4-FFF2-40B4-BE49-F238E27FC236}">
                <a16:creationId xmlns:a16="http://schemas.microsoft.com/office/drawing/2014/main" id="{8E999A1B-8752-489F-A63B-EA2F60186B52}"/>
              </a:ext>
            </a:extLst>
          </p:cNvPr>
          <p:cNvSpPr txBox="1">
            <a:spLocks/>
          </p:cNvSpPr>
          <p:nvPr/>
        </p:nvSpPr>
        <p:spPr>
          <a:xfrm>
            <a:off x="828068" y="1530575"/>
            <a:ext cx="9766360" cy="4494997"/>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spcBef>
                <a:spcPts val="1400"/>
              </a:spcBef>
            </a:pPr>
            <a:r>
              <a:rPr lang="en-US" sz="2200" dirty="0">
                <a:solidFill>
                  <a:schemeClr val="accent3">
                    <a:lumMod val="25000"/>
                  </a:schemeClr>
                </a:solidFill>
                <a:latin typeface="Abadi" panose="020B0604020104020204" pitchFamily="34" charset="0"/>
              </a:rPr>
              <a:t>Project background and context</a:t>
            </a:r>
          </a:p>
          <a:p>
            <a:pPr marL="457200" lvl="1" indent="0" algn="just">
              <a:spcBef>
                <a:spcPts val="1400"/>
              </a:spcBef>
              <a:buNone/>
            </a:pPr>
            <a:r>
              <a:rPr lang="en-US" sz="1800" dirty="0">
                <a:solidFill>
                  <a:schemeClr val="accent3">
                    <a:lumMod val="25000"/>
                  </a:schemeClr>
                </a:solidFill>
                <a:latin typeface="Abadi" panose="020B0604020104020204" pitchFamily="34" charset="0"/>
              </a:rPr>
              <a:t>Space X advertises Falcon 9 rocket launches on its website with a cost of 62 million dollars; other providers cost upward of 165 million dollars each, much of the savings is because Space X can reuse the first stage. Therefore, if we can determine if the first stage will land, we can determine the cost of a launch. This information can be used if an alternate company wants to bid against space X for a rocket launch. This goal of the project is to create a machine learning pipeline to predict if the first stage will land successfully.</a:t>
            </a:r>
          </a:p>
          <a:p>
            <a:pPr>
              <a:spcBef>
                <a:spcPts val="1400"/>
              </a:spcBef>
            </a:pPr>
            <a:r>
              <a:rPr lang="en-US" sz="2200" dirty="0">
                <a:solidFill>
                  <a:schemeClr val="accent3">
                    <a:lumMod val="25000"/>
                  </a:schemeClr>
                </a:solidFill>
                <a:latin typeface="Abadi" panose="020B0604020104020204" pitchFamily="34" charset="0"/>
              </a:rPr>
              <a:t>Problems you want to find answers</a:t>
            </a:r>
          </a:p>
          <a:p>
            <a:pPr lvl="1">
              <a:spcBef>
                <a:spcPts val="1400"/>
              </a:spcBef>
              <a:buFontTx/>
              <a:buChar char="-"/>
            </a:pPr>
            <a:r>
              <a:rPr lang="en-US" sz="1800" dirty="0">
                <a:solidFill>
                  <a:schemeClr val="accent3">
                    <a:lumMod val="25000"/>
                  </a:schemeClr>
                </a:solidFill>
                <a:latin typeface="Abadi" panose="020B0604020104020204" pitchFamily="34" charset="0"/>
              </a:rPr>
              <a:t>What factors determine if the rocket will land successfully?</a:t>
            </a:r>
          </a:p>
          <a:p>
            <a:pPr lvl="1">
              <a:spcBef>
                <a:spcPts val="1400"/>
              </a:spcBef>
              <a:buFontTx/>
              <a:buChar char="-"/>
            </a:pPr>
            <a:r>
              <a:rPr lang="en-US" sz="1800" dirty="0">
                <a:solidFill>
                  <a:schemeClr val="accent3">
                    <a:lumMod val="25000"/>
                  </a:schemeClr>
                </a:solidFill>
                <a:latin typeface="Abadi" panose="020B0604020104020204" pitchFamily="34" charset="0"/>
              </a:rPr>
              <a:t>The interaction amongst various features that determine the success rate of a successful landing.</a:t>
            </a:r>
          </a:p>
          <a:p>
            <a:pPr lvl="1">
              <a:spcBef>
                <a:spcPts val="1400"/>
              </a:spcBef>
              <a:buFontTx/>
              <a:buChar char="-"/>
            </a:pPr>
            <a:r>
              <a:rPr lang="en-US" sz="1800" dirty="0">
                <a:solidFill>
                  <a:schemeClr val="accent3">
                    <a:lumMod val="25000"/>
                  </a:schemeClr>
                </a:solidFill>
                <a:latin typeface="Abadi" panose="020B0604020104020204" pitchFamily="34" charset="0"/>
              </a:rPr>
              <a:t>What operating conditions needs to be in place to ensure a successful landing program.</a:t>
            </a:r>
          </a:p>
        </p:txBody>
      </p:sp>
    </p:spTree>
    <p:extLst>
      <p:ext uri="{BB962C8B-B14F-4D97-AF65-F5344CB8AC3E}">
        <p14:creationId xmlns:p14="http://schemas.microsoft.com/office/powerpoint/2010/main" val="256006139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DA56319-AADE-D741-AA33-1311B7CA8C0C}"/>
              </a:ext>
            </a:extLst>
          </p:cNvPr>
          <p:cNvSpPr>
            <a:spLocks noGrp="1"/>
          </p:cNvSpPr>
          <p:nvPr>
            <p:ph type="sldNum" sz="quarter" idx="12"/>
          </p:nvPr>
        </p:nvSpPr>
        <p:spPr/>
        <p:txBody>
          <a:bodyPr/>
          <a:lstStyle/>
          <a:p>
            <a:fld id="{5075537C-CA84-1446-933C-8E9D027F9201}" type="slidenum">
              <a:rPr lang="en-US" smtClean="0"/>
              <a:t>40</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507254"/>
            <a:ext cx="10515600" cy="4518320"/>
          </a:xfrm>
          <a:prstGeom prst="rect">
            <a:avLst/>
          </a:prstGeom>
        </p:spPr>
        <p:txBody>
          <a:bodyPr>
            <a:normAutofit/>
          </a:bodyPr>
          <a:lstStyle/>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We can conclude that:</a:t>
            </a:r>
          </a:p>
          <a:p>
            <a:pPr>
              <a:lnSpc>
                <a:spcPct val="100000"/>
              </a:lnSpc>
              <a:spcBef>
                <a:spcPts val="1400"/>
              </a:spcBef>
            </a:pPr>
            <a:r>
              <a:rPr lang="en-US" sz="2200" dirty="0">
                <a:solidFill>
                  <a:schemeClr val="accent3">
                    <a:lumMod val="25000"/>
                  </a:schemeClr>
                </a:solidFill>
                <a:latin typeface="Abadi" panose="020B0604020104020204" pitchFamily="34" charset="0"/>
              </a:rPr>
              <a:t>The success rate at a launch site is directly proportional to the number of flights from that site.</a:t>
            </a:r>
          </a:p>
          <a:p>
            <a:pPr>
              <a:lnSpc>
                <a:spcPct val="100000"/>
              </a:lnSpc>
              <a:spcBef>
                <a:spcPts val="1400"/>
              </a:spcBef>
            </a:pPr>
            <a:r>
              <a:rPr lang="en-US" sz="2200" dirty="0">
                <a:solidFill>
                  <a:schemeClr val="accent3">
                    <a:lumMod val="25000"/>
                  </a:schemeClr>
                </a:solidFill>
                <a:latin typeface="Abadi" panose="020B0604020104020204" pitchFamily="34" charset="0"/>
              </a:rPr>
              <a:t>There has been a steady increase in the launch success rate from 2013 to 2020.</a:t>
            </a:r>
          </a:p>
          <a:p>
            <a:pPr>
              <a:lnSpc>
                <a:spcPct val="100000"/>
              </a:lnSpc>
              <a:spcBef>
                <a:spcPts val="1400"/>
              </a:spcBef>
            </a:pPr>
            <a:r>
              <a:rPr lang="en-US" sz="2200" dirty="0">
                <a:solidFill>
                  <a:schemeClr val="accent3">
                    <a:lumMod val="25000"/>
                  </a:schemeClr>
                </a:solidFill>
                <a:latin typeface="Abadi" panose="020B0604020104020204" pitchFamily="34" charset="0"/>
              </a:rPr>
              <a:t>The orbits ES-L1, GEO, HEO, SSO, and VLEO have the highest success rates.</a:t>
            </a:r>
          </a:p>
          <a:p>
            <a:pPr>
              <a:lnSpc>
                <a:spcPct val="100000"/>
              </a:lnSpc>
              <a:spcBef>
                <a:spcPts val="1400"/>
              </a:spcBef>
            </a:pPr>
            <a:r>
              <a:rPr lang="en-US" sz="2200" dirty="0">
                <a:solidFill>
                  <a:schemeClr val="accent3">
                    <a:lumMod val="25000"/>
                  </a:schemeClr>
                </a:solidFill>
                <a:latin typeface="Abadi" panose="020B0604020104020204" pitchFamily="34" charset="0"/>
              </a:rPr>
              <a:t>Among all sites, KSC LC-39A has the highest number of successful launches.</a:t>
            </a:r>
          </a:p>
          <a:p>
            <a:pPr>
              <a:lnSpc>
                <a:spcPct val="100000"/>
              </a:lnSpc>
              <a:spcBef>
                <a:spcPts val="1400"/>
              </a:spcBef>
            </a:pPr>
            <a:r>
              <a:rPr lang="en-US" sz="2200" dirty="0">
                <a:solidFill>
                  <a:schemeClr val="accent3">
                    <a:lumMod val="25000"/>
                  </a:schemeClr>
                </a:solidFill>
                <a:latin typeface="Abadi" panose="020B0604020104020204" pitchFamily="34" charset="0"/>
              </a:rPr>
              <a:t>The Decision Tree Classifier proved to be the most effective machine learning algorithm for this task.</a:t>
            </a:r>
          </a:p>
        </p:txBody>
      </p:sp>
      <p:sp>
        <p:nvSpPr>
          <p:cNvPr id="9" name="Title 1">
            <a:extLst>
              <a:ext uri="{FF2B5EF4-FFF2-40B4-BE49-F238E27FC236}">
                <a16:creationId xmlns:a16="http://schemas.microsoft.com/office/drawing/2014/main" id="{FB98079A-48C6-4E10-8AB1-B940BD1E42D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Conclusions</a:t>
            </a:r>
            <a:endParaRPr lang="en-US">
              <a:solidFill>
                <a:srgbClr val="0B49CB"/>
              </a:solidFill>
            </a:endParaRPr>
          </a:p>
        </p:txBody>
      </p:sp>
    </p:spTree>
    <p:extLst>
      <p:ext uri="{BB962C8B-B14F-4D97-AF65-F5344CB8AC3E}">
        <p14:creationId xmlns:p14="http://schemas.microsoft.com/office/powerpoint/2010/main" val="1630123617"/>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61040741"/>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DA1BF29A-91D2-784B-9589-F5A3883168D5}"/>
              </a:ext>
            </a:extLst>
          </p:cNvPr>
          <p:cNvSpPr>
            <a:spLocks noGrp="1"/>
          </p:cNvSpPr>
          <p:nvPr>
            <p:ph type="sldNum" sz="quarter" idx="12"/>
          </p:nvPr>
        </p:nvSpPr>
        <p:spPr>
          <a:xfrm>
            <a:off x="9448800" y="6356350"/>
            <a:ext cx="2743200" cy="365125"/>
          </a:xfrm>
        </p:spPr>
        <p:txBody>
          <a:bodyPr/>
          <a:lstStyle/>
          <a:p>
            <a:fld id="{5075537C-CA84-1446-933C-8E9D027F9201}" type="slidenum">
              <a:rPr lang="en-US" smtClean="0"/>
              <a:t>5</a:t>
            </a:fld>
            <a:endParaRPr lang="en-US" dirty="0"/>
          </a:p>
        </p:txBody>
      </p:sp>
    </p:spTree>
    <p:extLst>
      <p:ext uri="{BB962C8B-B14F-4D97-AF65-F5344CB8AC3E}">
        <p14:creationId xmlns:p14="http://schemas.microsoft.com/office/powerpoint/2010/main" val="309319888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892CF01-5F8F-9D43-96B9-A581954BA94A}"/>
              </a:ext>
            </a:extLst>
          </p:cNvPr>
          <p:cNvSpPr>
            <a:spLocks noGrp="1"/>
          </p:cNvSpPr>
          <p:nvPr>
            <p:ph type="sldNum" sz="quarter" idx="12"/>
          </p:nvPr>
        </p:nvSpPr>
        <p:spPr/>
        <p:txBody>
          <a:bodyPr/>
          <a:lstStyle/>
          <a:p>
            <a:fld id="{5075537C-CA84-1446-933C-8E9D027F9201}" type="slidenum">
              <a:rPr lang="en-US" smtClean="0"/>
              <a:t>6</a:t>
            </a:fld>
            <a:endParaRPr lang="en-US" dirty="0"/>
          </a:p>
        </p:txBody>
      </p:sp>
      <p:sp>
        <p:nvSpPr>
          <p:cNvPr id="7" name="Content Placeholder 2">
            <a:extLst>
              <a:ext uri="{FF2B5EF4-FFF2-40B4-BE49-F238E27FC236}">
                <a16:creationId xmlns:a16="http://schemas.microsoft.com/office/drawing/2014/main" id="{0BFEC426-B615-E549-83E5-140FD588BC64}"/>
              </a:ext>
            </a:extLst>
          </p:cNvPr>
          <p:cNvSpPr txBox="1">
            <a:spLocks/>
          </p:cNvSpPr>
          <p:nvPr/>
        </p:nvSpPr>
        <p:spPr>
          <a:xfrm>
            <a:off x="770011" y="1580808"/>
            <a:ext cx="10104817" cy="5211877"/>
          </a:xfrm>
          <a:prstGeom prst="rect">
            <a:avLst/>
          </a:prstGeom>
        </p:spPr>
        <p:txBody>
          <a:bodyPr lIns="91440" tIns="45720" rIns="91440" bIns="45720" anchor="t">
            <a:normAutofit fontScale="250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20000"/>
              </a:lnSpc>
              <a:spcBef>
                <a:spcPts val="1400"/>
              </a:spcBef>
              <a:buNone/>
            </a:pPr>
            <a:r>
              <a:rPr lang="en-US" sz="8800" dirty="0">
                <a:solidFill>
                  <a:srgbClr val="0B49CB"/>
                </a:solidFill>
                <a:latin typeface="Abadi"/>
              </a:rPr>
              <a:t>Executive Summary</a:t>
            </a:r>
          </a:p>
          <a:p>
            <a:pPr>
              <a:lnSpc>
                <a:spcPct val="120000"/>
              </a:lnSpc>
              <a:spcBef>
                <a:spcPts val="1400"/>
              </a:spcBef>
            </a:pPr>
            <a:r>
              <a:rPr lang="en-US" sz="8800" dirty="0">
                <a:solidFill>
                  <a:schemeClr val="accent3">
                    <a:lumMod val="25000"/>
                  </a:schemeClr>
                </a:solidFill>
                <a:latin typeface="Abadi"/>
              </a:rPr>
              <a:t>Data collection methodology:</a:t>
            </a:r>
          </a:p>
          <a:p>
            <a:pPr lvl="1">
              <a:lnSpc>
                <a:spcPct val="120000"/>
              </a:lnSpc>
              <a:spcBef>
                <a:spcPts val="1400"/>
              </a:spcBef>
            </a:pPr>
            <a:r>
              <a:rPr lang="en-US" sz="7600" dirty="0">
                <a:solidFill>
                  <a:schemeClr val="bg2">
                    <a:lumMod val="50000"/>
                  </a:schemeClr>
                </a:solidFill>
                <a:latin typeface="Abadi"/>
              </a:rPr>
              <a:t>Data was collected using SpaceX API and web scraping from Wikipedia. </a:t>
            </a:r>
          </a:p>
          <a:p>
            <a:pPr>
              <a:lnSpc>
                <a:spcPct val="120000"/>
              </a:lnSpc>
              <a:spcBef>
                <a:spcPts val="1400"/>
              </a:spcBef>
            </a:pPr>
            <a:r>
              <a:rPr lang="en-US" sz="8800" dirty="0">
                <a:solidFill>
                  <a:schemeClr val="accent3">
                    <a:lumMod val="25000"/>
                  </a:schemeClr>
                </a:solidFill>
                <a:latin typeface="Abadi"/>
              </a:rPr>
              <a:t>Perform data wrangling</a:t>
            </a:r>
          </a:p>
          <a:p>
            <a:pPr lvl="1">
              <a:lnSpc>
                <a:spcPct val="120000"/>
              </a:lnSpc>
              <a:spcBef>
                <a:spcPts val="1400"/>
              </a:spcBef>
            </a:pPr>
            <a:r>
              <a:rPr lang="en-US" sz="7600" dirty="0">
                <a:solidFill>
                  <a:schemeClr val="bg2">
                    <a:lumMod val="50000"/>
                  </a:schemeClr>
                </a:solidFill>
                <a:latin typeface="Abadi"/>
              </a:rPr>
              <a:t>One-hot encoding was applied to categorical features</a:t>
            </a:r>
          </a:p>
          <a:p>
            <a:pPr>
              <a:lnSpc>
                <a:spcPct val="120000"/>
              </a:lnSpc>
              <a:spcBef>
                <a:spcPts val="1400"/>
              </a:spcBef>
            </a:pPr>
            <a:r>
              <a:rPr lang="en-US" sz="8800" dirty="0">
                <a:solidFill>
                  <a:schemeClr val="accent3">
                    <a:lumMod val="25000"/>
                  </a:schemeClr>
                </a:solidFill>
                <a:latin typeface="Abadi"/>
              </a:rPr>
              <a:t>Perform exploratory data analysis (EDA) using visualization and SQL</a:t>
            </a:r>
          </a:p>
          <a:p>
            <a:pPr>
              <a:lnSpc>
                <a:spcPct val="120000"/>
              </a:lnSpc>
              <a:spcBef>
                <a:spcPts val="1400"/>
              </a:spcBef>
            </a:pPr>
            <a:r>
              <a:rPr lang="en-US" sz="8800" dirty="0">
                <a:solidFill>
                  <a:schemeClr val="accent3">
                    <a:lumMod val="25000"/>
                  </a:schemeClr>
                </a:solidFill>
                <a:latin typeface="Abadi"/>
              </a:rPr>
              <a:t>Perform interactive visual analytics using Folium and Plotly Dash</a:t>
            </a:r>
          </a:p>
          <a:p>
            <a:pPr>
              <a:lnSpc>
                <a:spcPct val="120000"/>
              </a:lnSpc>
              <a:spcBef>
                <a:spcPts val="1400"/>
              </a:spcBef>
            </a:pPr>
            <a:r>
              <a:rPr lang="en-US" sz="8800" dirty="0">
                <a:solidFill>
                  <a:schemeClr val="accent3">
                    <a:lumMod val="25000"/>
                  </a:schemeClr>
                </a:solidFill>
                <a:latin typeface="Abadi"/>
              </a:rPr>
              <a:t>Perform predictive analysis using classification models</a:t>
            </a:r>
          </a:p>
          <a:p>
            <a:pPr lvl="1">
              <a:lnSpc>
                <a:spcPct val="120000"/>
              </a:lnSpc>
              <a:spcBef>
                <a:spcPts val="1400"/>
              </a:spcBef>
            </a:pPr>
            <a:r>
              <a:rPr lang="en-US" sz="7600" dirty="0">
                <a:solidFill>
                  <a:schemeClr val="bg2">
                    <a:lumMod val="50000"/>
                  </a:schemeClr>
                </a:solidFill>
                <a:latin typeface="Abadi"/>
              </a:rPr>
              <a:t>How to build, tune, evaluate classification models</a:t>
            </a:r>
          </a:p>
          <a:p>
            <a:pPr>
              <a:lnSpc>
                <a:spcPct val="120000"/>
              </a:lnSpc>
              <a:spcBef>
                <a:spcPts val="1400"/>
              </a:spcBef>
            </a:pPr>
            <a:endParaRPr lang="en-US" sz="88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p:txBody>
      </p:sp>
      <p:sp>
        <p:nvSpPr>
          <p:cNvPr id="13" name="Title 1">
            <a:extLst>
              <a:ext uri="{FF2B5EF4-FFF2-40B4-BE49-F238E27FC236}">
                <a16:creationId xmlns:a16="http://schemas.microsoft.com/office/drawing/2014/main" id="{13C62649-0825-4926-8E2A-2EBCCFE00EC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Methodology</a:t>
            </a:r>
            <a:endParaRPr lang="en-US" dirty="0">
              <a:solidFill>
                <a:srgbClr val="0B49CB"/>
              </a:solidFill>
            </a:endParaRPr>
          </a:p>
        </p:txBody>
      </p:sp>
    </p:spTree>
    <p:extLst>
      <p:ext uri="{BB962C8B-B14F-4D97-AF65-F5344CB8AC3E}">
        <p14:creationId xmlns:p14="http://schemas.microsoft.com/office/powerpoint/2010/main" val="15534327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403131"/>
            <a:ext cx="10218555" cy="4773832"/>
          </a:xfrm>
          <a:prstGeom prst="rect">
            <a:avLst/>
          </a:prstGeom>
        </p:spPr>
        <p:txBody>
          <a:bodyPr/>
          <a:lstStyle/>
          <a:p>
            <a:pPr algn="just">
              <a:lnSpc>
                <a:spcPct val="100000"/>
              </a:lnSpc>
              <a:spcBef>
                <a:spcPts val="1400"/>
              </a:spcBef>
            </a:pPr>
            <a:r>
              <a:rPr lang="en-US" sz="2200" dirty="0">
                <a:solidFill>
                  <a:schemeClr val="accent3">
                    <a:lumMod val="25000"/>
                  </a:schemeClr>
                </a:solidFill>
                <a:latin typeface="Abadi" panose="020B0604020104020204" pitchFamily="34" charset="0"/>
              </a:rPr>
              <a:t>The data was collected using various methods</a:t>
            </a: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Data collection was done using get request to the SpaceX API.</a:t>
            </a: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Next, we decoded the response content as a Json using .json() function call and turn it into a pandas </a:t>
            </a:r>
            <a:r>
              <a:rPr lang="en-US" sz="1900" dirty="0" err="1">
                <a:solidFill>
                  <a:schemeClr val="accent3">
                    <a:lumMod val="25000"/>
                  </a:schemeClr>
                </a:solidFill>
                <a:latin typeface="Abadi" panose="020B0604020104020204" pitchFamily="34" charset="0"/>
              </a:rPr>
              <a:t>dataframe</a:t>
            </a:r>
            <a:r>
              <a:rPr lang="en-US" sz="1900" dirty="0">
                <a:solidFill>
                  <a:schemeClr val="accent3">
                    <a:lumMod val="25000"/>
                  </a:schemeClr>
                </a:solidFill>
                <a:latin typeface="Abadi" panose="020B0604020104020204" pitchFamily="34" charset="0"/>
              </a:rPr>
              <a:t> using .</a:t>
            </a:r>
            <a:r>
              <a:rPr lang="en-US" sz="1900" dirty="0" err="1">
                <a:solidFill>
                  <a:schemeClr val="accent3">
                    <a:lumMod val="25000"/>
                  </a:schemeClr>
                </a:solidFill>
                <a:latin typeface="Abadi" panose="020B0604020104020204" pitchFamily="34" charset="0"/>
              </a:rPr>
              <a:t>json_normalize</a:t>
            </a:r>
            <a:r>
              <a:rPr lang="en-US" sz="1900" dirty="0">
                <a:solidFill>
                  <a:schemeClr val="accent3">
                    <a:lumMod val="25000"/>
                  </a:schemeClr>
                </a:solidFill>
                <a:latin typeface="Abadi" panose="020B0604020104020204" pitchFamily="34" charset="0"/>
              </a:rPr>
              <a:t>().</a:t>
            </a: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Data were cleaned by filling in missing values with the average of the feature</a:t>
            </a: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Performed web scraping from Wikipedia for Falcon 9 launch records with </a:t>
            </a:r>
            <a:r>
              <a:rPr lang="en-US" sz="1900" dirty="0" err="1">
                <a:solidFill>
                  <a:schemeClr val="accent3">
                    <a:lumMod val="25000"/>
                  </a:schemeClr>
                </a:solidFill>
                <a:latin typeface="Abadi" panose="020B0604020104020204" pitchFamily="34" charset="0"/>
              </a:rPr>
              <a:t>BeautifulSoup</a:t>
            </a:r>
            <a:r>
              <a:rPr lang="en-US" sz="1900" dirty="0">
                <a:solidFill>
                  <a:schemeClr val="accent3">
                    <a:lumMod val="25000"/>
                  </a:schemeClr>
                </a:solidFill>
                <a:latin typeface="Abadi" panose="020B0604020104020204" pitchFamily="34" charset="0"/>
              </a:rPr>
              <a:t>. </a:t>
            </a: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Extracted the launch records from Wiki as HTML table, parse the table and convert it to a pandas </a:t>
            </a:r>
            <a:r>
              <a:rPr lang="en-US" sz="1900" dirty="0" err="1">
                <a:solidFill>
                  <a:schemeClr val="accent3">
                    <a:lumMod val="25000"/>
                  </a:schemeClr>
                </a:solidFill>
                <a:latin typeface="Abadi" panose="020B0604020104020204" pitchFamily="34" charset="0"/>
              </a:rPr>
              <a:t>dataframe</a:t>
            </a:r>
            <a:r>
              <a:rPr lang="en-US" sz="1900" dirty="0">
                <a:solidFill>
                  <a:schemeClr val="accent3">
                    <a:lumMod val="25000"/>
                  </a:schemeClr>
                </a:solidFill>
                <a:latin typeface="Abadi" panose="020B0604020104020204" pitchFamily="34" charset="0"/>
              </a:rPr>
              <a:t>.</a:t>
            </a:r>
          </a:p>
          <a:p>
            <a:pPr lvl="1">
              <a:lnSpc>
                <a:spcPct val="100000"/>
              </a:lnSpc>
              <a:spcBef>
                <a:spcPts val="1400"/>
              </a:spcBef>
              <a:buFontTx/>
              <a:buChar char="-"/>
            </a:pPr>
            <a:endParaRPr lang="en-US" sz="1800" dirty="0">
              <a:solidFill>
                <a:schemeClr val="accent3">
                  <a:lumMod val="25000"/>
                </a:schemeClr>
              </a:solidFill>
              <a:latin typeface="Abadi" panose="020B0604020104020204" pitchFamily="34" charset="0"/>
            </a:endParaRPr>
          </a:p>
          <a:p>
            <a:pPr marL="0" indent="0">
              <a:buNone/>
            </a:pPr>
            <a:endParaRPr lang="en-US" dirty="0"/>
          </a:p>
        </p:txBody>
      </p:sp>
      <p:sp>
        <p:nvSpPr>
          <p:cNvPr id="12" name="Title 1">
            <a:extLst>
              <a:ext uri="{FF2B5EF4-FFF2-40B4-BE49-F238E27FC236}">
                <a16:creationId xmlns:a16="http://schemas.microsoft.com/office/drawing/2014/main" id="{D77AC1D2-8B41-4A7A-88CF-41E6B7D8C98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a:t>
            </a:r>
            <a:endParaRPr lang="en-US" dirty="0">
              <a:solidFill>
                <a:srgbClr val="0B49CB"/>
              </a:solidFill>
            </a:endParaRPr>
          </a:p>
        </p:txBody>
      </p:sp>
    </p:spTree>
    <p:extLst>
      <p:ext uri="{BB962C8B-B14F-4D97-AF65-F5344CB8AC3E}">
        <p14:creationId xmlns:p14="http://schemas.microsoft.com/office/powerpoint/2010/main" val="328866583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8</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820738" y="1800225"/>
            <a:ext cx="4640263" cy="4225925"/>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used the </a:t>
            </a:r>
            <a:r>
              <a:rPr lang="en-US" sz="2200" dirty="0" err="1">
                <a:solidFill>
                  <a:schemeClr val="accent3">
                    <a:lumMod val="25000"/>
                  </a:schemeClr>
                </a:solidFill>
                <a:latin typeface="Abadi" panose="020B0604020104020204" pitchFamily="34" charset="0"/>
              </a:rPr>
              <a:t>requests.get</a:t>
            </a:r>
            <a:r>
              <a:rPr lang="en-US" sz="2200" dirty="0">
                <a:solidFill>
                  <a:schemeClr val="accent3">
                    <a:lumMod val="25000"/>
                  </a:schemeClr>
                </a:solidFill>
                <a:latin typeface="Abadi" panose="020B0604020104020204" pitchFamily="34" charset="0"/>
              </a:rPr>
              <a:t> with the SpaceX API to collect data, clean the data and did some basic data wrangling and formatting.</a:t>
            </a: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panose="020B0604020104020204" pitchFamily="34" charset="0"/>
              </a:rPr>
              <a:t>The link to the notebook is </a:t>
            </a:r>
            <a:r>
              <a:rPr lang="en-US" sz="2200" dirty="0">
                <a:solidFill>
                  <a:srgbClr val="1C7DDB"/>
                </a:solidFill>
                <a:latin typeface="Abadi" panose="020B0604020104020204" pitchFamily="34" charset="0"/>
              </a:rPr>
              <a:t>https://github.com/reallyyy/Applied-Data-Science-Capstone-IBM/blob/master/Data%20Collection%20API.ipynb</a:t>
            </a:r>
            <a:endParaRPr lang="en-US" dirty="0"/>
          </a:p>
          <a:p>
            <a:endParaRPr lang="en-US" dirty="0"/>
          </a:p>
        </p:txBody>
      </p:sp>
      <p:sp>
        <p:nvSpPr>
          <p:cNvPr id="4" name="Title 1">
            <a:extLst>
              <a:ext uri="{FF2B5EF4-FFF2-40B4-BE49-F238E27FC236}">
                <a16:creationId xmlns:a16="http://schemas.microsoft.com/office/drawing/2014/main" id="{5066AA34-20EE-4A59-B343-346A8DB5667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SpaceX API</a:t>
            </a:r>
          </a:p>
        </p:txBody>
      </p:sp>
      <p:pic>
        <p:nvPicPr>
          <p:cNvPr id="11" name="Picture 10">
            <a:extLst>
              <a:ext uri="{FF2B5EF4-FFF2-40B4-BE49-F238E27FC236}">
                <a16:creationId xmlns:a16="http://schemas.microsoft.com/office/drawing/2014/main" id="{4D28E348-4CC5-4FDB-8D70-4861D4C7053C}"/>
              </a:ext>
            </a:extLst>
          </p:cNvPr>
          <p:cNvPicPr>
            <a:picLocks noChangeAspect="1"/>
          </p:cNvPicPr>
          <p:nvPr/>
        </p:nvPicPr>
        <p:blipFill>
          <a:blip r:embed="rId3"/>
          <a:stretch>
            <a:fillRect/>
          </a:stretch>
        </p:blipFill>
        <p:spPr>
          <a:xfrm>
            <a:off x="5977640" y="1363531"/>
            <a:ext cx="5480332" cy="5099312"/>
          </a:xfrm>
          <a:prstGeom prst="rect">
            <a:avLst/>
          </a:prstGeom>
        </p:spPr>
      </p:pic>
    </p:spTree>
    <p:extLst>
      <p:ext uri="{BB962C8B-B14F-4D97-AF65-F5344CB8AC3E}">
        <p14:creationId xmlns:p14="http://schemas.microsoft.com/office/powerpoint/2010/main" val="28031608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9</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820738" y="1477108"/>
            <a:ext cx="4655614" cy="4689842"/>
          </a:xfrm>
          <a:prstGeom prst="rect">
            <a:avLst/>
          </a:prstGeom>
        </p:spPr>
        <p:txBody>
          <a:bodyPr lIns="91440" tIns="45720" rIns="91440" bIns="45720" anchor="t">
            <a:noAutofit/>
          </a:bodyPr>
          <a:lstStyle/>
          <a:p>
            <a:pPr>
              <a:lnSpc>
                <a:spcPct val="100000"/>
              </a:lnSpc>
              <a:spcBef>
                <a:spcPts val="1400"/>
              </a:spcBef>
            </a:pPr>
            <a:r>
              <a:rPr lang="en-US" sz="2200" dirty="0">
                <a:solidFill>
                  <a:schemeClr val="accent3">
                    <a:lumMod val="25000"/>
                  </a:schemeClr>
                </a:solidFill>
                <a:latin typeface="Abadi"/>
              </a:rPr>
              <a:t>We applied web scrapping to webscrap Falcon 9 launch records with BeautifulSoup </a:t>
            </a:r>
          </a:p>
          <a:p>
            <a:pPr>
              <a:lnSpc>
                <a:spcPct val="100000"/>
              </a:lnSpc>
              <a:spcBef>
                <a:spcPts val="1400"/>
              </a:spcBef>
            </a:pPr>
            <a:r>
              <a:rPr lang="en-US" sz="2200" dirty="0">
                <a:solidFill>
                  <a:schemeClr val="accent3">
                    <a:lumMod val="25000"/>
                  </a:schemeClr>
                </a:solidFill>
                <a:latin typeface="Abadi"/>
              </a:rPr>
              <a:t>We parsed the table and converted it into a pandas dataframe.</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The link to the notebook is </a:t>
            </a:r>
            <a:r>
              <a:rPr lang="en-US" sz="2200" dirty="0">
                <a:solidFill>
                  <a:srgbClr val="1C7DDB"/>
                </a:solidFill>
                <a:latin typeface="Abadi" panose="020B0604020104020204" pitchFamily="34" charset="0"/>
              </a:rPr>
              <a:t>https://github.com/reallyyy/Applied-Data-Science-Capstone-IBM/blob/master/Data%20Collection%20with%20Web%20Scraping.ipynb</a:t>
            </a: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6B84506E-0B2F-4BA8-892E-8CE3753AF954}"/>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endParaRPr lang="en-US">
              <a:solidFill>
                <a:srgbClr val="1C7DDB"/>
              </a:solidFill>
              <a:latin typeface="Abadi"/>
            </a:endParaRPr>
          </a:p>
        </p:txBody>
      </p:sp>
      <p:sp>
        <p:nvSpPr>
          <p:cNvPr id="11" name="Title 1">
            <a:extLst>
              <a:ext uri="{FF2B5EF4-FFF2-40B4-BE49-F238E27FC236}">
                <a16:creationId xmlns:a16="http://schemas.microsoft.com/office/drawing/2014/main" id="{84F5ABFD-B4D4-43FF-959F-AFAF45B45269}"/>
              </a:ext>
            </a:extLst>
          </p:cNvPr>
          <p:cNvSpPr txBox="1">
            <a:spLocks/>
          </p:cNvSpPr>
          <p:nvPr/>
        </p:nvSpPr>
        <p:spPr>
          <a:xfrm>
            <a:off x="922411" y="6910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Scraping</a:t>
            </a:r>
            <a:endParaRPr lang="en-US" dirty="0">
              <a:solidFill>
                <a:srgbClr val="0B49CB"/>
              </a:solidFill>
            </a:endParaRPr>
          </a:p>
        </p:txBody>
      </p:sp>
      <p:sp>
        <p:nvSpPr>
          <p:cNvPr id="2" name="Content Placeholder 4">
            <a:extLst>
              <a:ext uri="{FF2B5EF4-FFF2-40B4-BE49-F238E27FC236}">
                <a16:creationId xmlns:a16="http://schemas.microsoft.com/office/drawing/2014/main" id="{8B78C759-C687-440F-8CAE-D3071F1AB630}"/>
              </a:ext>
            </a:extLst>
          </p:cNvPr>
          <p:cNvSpPr txBox="1">
            <a:spLocks/>
          </p:cNvSpPr>
          <p:nvPr/>
        </p:nvSpPr>
        <p:spPr>
          <a:xfrm>
            <a:off x="5910262" y="1477108"/>
            <a:ext cx="4556797" cy="4689842"/>
          </a:xfrm>
          <a:prstGeom prst="rect">
            <a:avLst/>
          </a:prstGeom>
          <a:ln>
            <a:solidFill>
              <a:srgbClr val="0B49CB"/>
            </a:solidFill>
            <a:prstDash val="dash"/>
          </a:ln>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p:txBody>
      </p:sp>
      <p:pic>
        <p:nvPicPr>
          <p:cNvPr id="7" name="Picture 6">
            <a:extLst>
              <a:ext uri="{FF2B5EF4-FFF2-40B4-BE49-F238E27FC236}">
                <a16:creationId xmlns:a16="http://schemas.microsoft.com/office/drawing/2014/main" id="{11B286EC-90E5-482C-9C00-C353EE9D2862}"/>
              </a:ext>
            </a:extLst>
          </p:cNvPr>
          <p:cNvPicPr>
            <a:picLocks noChangeAspect="1"/>
          </p:cNvPicPr>
          <p:nvPr/>
        </p:nvPicPr>
        <p:blipFill>
          <a:blip r:embed="rId3"/>
          <a:stretch>
            <a:fillRect/>
          </a:stretch>
        </p:blipFill>
        <p:spPr>
          <a:xfrm>
            <a:off x="5910262" y="1447559"/>
            <a:ext cx="4655614" cy="4778833"/>
          </a:xfrm>
          <a:prstGeom prst="rect">
            <a:avLst/>
          </a:prstGeom>
        </p:spPr>
      </p:pic>
    </p:spTree>
    <p:extLst>
      <p:ext uri="{BB962C8B-B14F-4D97-AF65-F5344CB8AC3E}">
        <p14:creationId xmlns:p14="http://schemas.microsoft.com/office/powerpoint/2010/main" val="1385553969"/>
      </p:ext>
    </p:extLst>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EECD86F56755A646AC8AFCBCBD967F21" ma:contentTypeVersion="12" ma:contentTypeDescription="Create a new document." ma:contentTypeScope="" ma:versionID="5271f8e20090c87afed7729ac71f61b2">
  <xsd:schema xmlns:xsd="http://www.w3.org/2001/XMLSchema" xmlns:xs="http://www.w3.org/2001/XMLSchema" xmlns:p="http://schemas.microsoft.com/office/2006/metadata/properties" xmlns:ns2="155be751-a274-42e8-93fb-f39d3b9bccc8" xmlns:ns3="f80a141d-92ca-4d3d-9308-f7e7b1d44ce8" targetNamespace="http://schemas.microsoft.com/office/2006/metadata/properties" ma:root="true" ma:fieldsID="cf12c133eb44377ebd94fdb7db4757b0" ns2:_="" ns3:_="">
    <xsd:import namespace="155be751-a274-42e8-93fb-f39d3b9bccc8"/>
    <xsd:import namespace="f80a141d-92ca-4d3d-9308-f7e7b1d44ce8"/>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DateTaken" minOccurs="0"/>
                <xsd:element ref="ns2:MediaServiceGenerationTime" minOccurs="0"/>
                <xsd:element ref="ns2:MediaServiceEventHashCode" minOccurs="0"/>
                <xsd:element ref="ns2:MediaServiceAutoKeyPoints" minOccurs="0"/>
                <xsd:element ref="ns2:MediaServiceKeyPoints" minOccurs="0"/>
                <xsd:element ref="ns3:SharedWithUsers" minOccurs="0"/>
                <xsd:element ref="ns3:SharedWithDetails"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55be751-a274-42e8-93fb-f39d3b9bccc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Location" ma:index="19"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80a141d-92ca-4d3d-9308-f7e7b1d44ce8"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7EFDA260-DDA0-422C-B7AE-778F653FBB36}">
  <ds:schemaRefs>
    <ds:schemaRef ds:uri="http://schemas.microsoft.com/sharepoint/v3/contenttype/forms"/>
  </ds:schemaRefs>
</ds:datastoreItem>
</file>

<file path=customXml/itemProps2.xml><?xml version="1.0" encoding="utf-8"?>
<ds:datastoreItem xmlns:ds="http://schemas.openxmlformats.org/officeDocument/2006/customXml" ds:itemID="{FD840426-F08D-42AC-9846-A20E4AB85A26}">
  <ds:schemaRefs>
    <ds:schemaRef ds:uri="155be751-a274-42e8-93fb-f39d3b9bccc8"/>
    <ds:schemaRef ds:uri="f80a141d-92ca-4d3d-9308-f7e7b1d44ce8"/>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3.xml><?xml version="1.0" encoding="utf-8"?>
<ds:datastoreItem xmlns:ds="http://schemas.openxmlformats.org/officeDocument/2006/customXml" ds:itemID="{54DA07C5-A406-4A0D-B3E6-3856C94AC7F3}">
  <ds:schemaRefs>
    <ds:schemaRef ds:uri="http://schemas.openxmlformats.org/package/2006/metadata/core-properties"/>
    <ds:schemaRef ds:uri="http://schemas.microsoft.com/office/2006/documentManagement/types"/>
    <ds:schemaRef ds:uri="http://schemas.microsoft.com/office/infopath/2007/PartnerControls"/>
    <ds:schemaRef ds:uri="http://purl.org/dc/elements/1.1/"/>
    <ds:schemaRef ds:uri="f80a141d-92ca-4d3d-9308-f7e7b1d44ce8"/>
    <ds:schemaRef ds:uri="http://purl.org/dc/dcmitype/"/>
    <ds:schemaRef ds:uri="http://www.w3.org/XML/1998/namespace"/>
    <ds:schemaRef ds:uri="155be751-a274-42e8-93fb-f39d3b9bccc8"/>
    <ds:schemaRef ds:uri="http://schemas.microsoft.com/office/2006/metadata/properties"/>
    <ds:schemaRef ds:uri="http://purl.org/dc/terms/"/>
  </ds:schemaRefs>
</ds:datastoreItem>
</file>

<file path=docProps/app.xml><?xml version="1.0" encoding="utf-8"?>
<Properties xmlns="http://schemas.openxmlformats.org/officeDocument/2006/extended-properties" xmlns:vt="http://schemas.openxmlformats.org/officeDocument/2006/docPropsVTypes">
  <Template/>
  <TotalTime>1678</TotalTime>
  <Words>1719</Words>
  <Application>Microsoft Office PowerPoint</Application>
  <PresentationFormat>Widescreen</PresentationFormat>
  <Paragraphs>194</Paragraphs>
  <Slides>41</Slides>
  <Notes>3</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41</vt:i4>
      </vt:variant>
    </vt:vector>
  </HeadingPairs>
  <TitlesOfParts>
    <vt:vector size="48" baseType="lpstr">
      <vt:lpstr>IBM Plex Mono Text</vt:lpstr>
      <vt:lpstr>Abadi</vt:lpstr>
      <vt:lpstr>Arial</vt:lpstr>
      <vt:lpstr>Calibri</vt:lpstr>
      <vt:lpstr>Calibri Light</vt:lpstr>
      <vt:lpstr>IBM Plex Mono SemiBold</vt:lpstr>
      <vt:lpstr>Custom 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&lt;Title&gt;</dc:title>
  <dc:creator>YAN Luo</dc:creator>
  <cp:lastModifiedBy>Hiếu Nguyễn</cp:lastModifiedBy>
  <cp:revision>204</cp:revision>
  <dcterms:created xsi:type="dcterms:W3CDTF">2021-04-29T18:58:34Z</dcterms:created>
  <dcterms:modified xsi:type="dcterms:W3CDTF">2023-10-17T17:03:10Z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0x010100EECD86F56755A646AC8AFCBCBD967F21</vt:lpwstr>
  </property>
</Properties>
</file>